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diagrams/layout3.xml" ContentType="application/vnd.openxmlformats-officedocument.drawingml.diagram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6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5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2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3689" r:id="rId4"/>
  </p:sldMasterIdLst>
  <p:notesMasterIdLst>
    <p:notesMasterId r:id="rId31"/>
  </p:notesMasterIdLst>
  <p:handoutMasterIdLst>
    <p:handoutMasterId r:id="rId32"/>
  </p:handoutMasterIdLst>
  <p:sldIdLst>
    <p:sldId id="299" r:id="rId5"/>
    <p:sldId id="303" r:id="rId6"/>
    <p:sldId id="337" r:id="rId7"/>
    <p:sldId id="304" r:id="rId8"/>
    <p:sldId id="305" r:id="rId9"/>
    <p:sldId id="336" r:id="rId10"/>
    <p:sldId id="328" r:id="rId11"/>
    <p:sldId id="329" r:id="rId12"/>
    <p:sldId id="330" r:id="rId13"/>
    <p:sldId id="307" r:id="rId14"/>
    <p:sldId id="308" r:id="rId15"/>
    <p:sldId id="331" r:id="rId16"/>
    <p:sldId id="309" r:id="rId17"/>
    <p:sldId id="339" r:id="rId18"/>
    <p:sldId id="341" r:id="rId19"/>
    <p:sldId id="343" r:id="rId20"/>
    <p:sldId id="344" r:id="rId21"/>
    <p:sldId id="333" r:id="rId22"/>
    <p:sldId id="310" r:id="rId23"/>
    <p:sldId id="334" r:id="rId24"/>
    <p:sldId id="338" r:id="rId25"/>
    <p:sldId id="351" r:id="rId26"/>
    <p:sldId id="350" r:id="rId27"/>
    <p:sldId id="349" r:id="rId28"/>
    <p:sldId id="335" r:id="rId29"/>
    <p:sldId id="312" r:id="rId30"/>
  </p:sldIdLst>
  <p:sldSz cx="9144000" cy="5143500" type="screen16x9"/>
  <p:notesSz cx="6858000" cy="9144000"/>
  <p:defaultTextStyle>
    <a:defPPr>
      <a:defRPr lang="ko-KR"/>
    </a:defPPr>
    <a:lvl1pPr marL="0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D2D"/>
    <a:srgbClr val="E62949"/>
    <a:srgbClr val="1C7DE1"/>
    <a:srgbClr val="F07624"/>
    <a:srgbClr val="1ED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howGuides="1">
      <p:cViewPr>
        <p:scale>
          <a:sx n="110" d="100"/>
          <a:sy n="110" d="100"/>
        </p:scale>
        <p:origin x="-677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63538-33A8-4371-ACFD-E5D153F7F28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3EDDB80-C99C-4E76-AA4C-DCA539E9CEC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200" b="1" dirty="0" smtClean="0">
              <a:solidFill>
                <a:schemeClr val="tx1"/>
              </a:solidFill>
            </a:rPr>
            <a:t>UU N</a:t>
          </a:r>
          <a:r>
            <a:rPr lang="en-AU" sz="1200" b="1" dirty="0" smtClean="0">
              <a:solidFill>
                <a:schemeClr val="tx1"/>
              </a:solidFill>
            </a:rPr>
            <a:t>o</a:t>
          </a:r>
          <a:r>
            <a:rPr lang="id-ID" sz="1200" b="1" dirty="0" smtClean="0">
              <a:solidFill>
                <a:schemeClr val="tx1"/>
              </a:solidFill>
            </a:rPr>
            <a:t>. 04 Tahun 1997 Tentang Penyandang Cacat</a:t>
          </a:r>
          <a:endParaRPr lang="id-ID" sz="1200" b="1" dirty="0">
            <a:solidFill>
              <a:schemeClr val="tx1"/>
            </a:solidFill>
          </a:endParaRPr>
        </a:p>
      </dgm:t>
    </dgm:pt>
    <dgm:pt modelId="{7E447895-3405-41BD-A86A-110ACAE7F2B1}" type="parTrans" cxnId="{BF05B12A-E059-40CB-ACA9-5FC5ECC4EB4A}">
      <dgm:prSet/>
      <dgm:spPr/>
      <dgm:t>
        <a:bodyPr/>
        <a:lstStyle/>
        <a:p>
          <a:endParaRPr lang="id-ID"/>
        </a:p>
      </dgm:t>
    </dgm:pt>
    <dgm:pt modelId="{085B0898-A1EE-4B70-B923-6A53FEA8FD60}" type="sibTrans" cxnId="{BF05B12A-E059-40CB-ACA9-5FC5ECC4EB4A}">
      <dgm:prSet/>
      <dgm:spPr/>
      <dgm:t>
        <a:bodyPr/>
        <a:lstStyle/>
        <a:p>
          <a:endParaRPr lang="id-ID"/>
        </a:p>
      </dgm:t>
    </dgm:pt>
    <dgm:pt modelId="{ED4AEFD5-437B-44EE-B7C6-38D208D41CB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200" b="1" dirty="0" smtClean="0">
              <a:solidFill>
                <a:schemeClr val="tx1"/>
              </a:solidFill>
            </a:rPr>
            <a:t>UU N</a:t>
          </a:r>
          <a:r>
            <a:rPr lang="en-AU" sz="1200" b="1" dirty="0" smtClean="0">
              <a:solidFill>
                <a:schemeClr val="tx1"/>
              </a:solidFill>
            </a:rPr>
            <a:t>o</a:t>
          </a:r>
          <a:r>
            <a:rPr lang="id-ID" sz="1200" b="1" dirty="0" smtClean="0">
              <a:solidFill>
                <a:schemeClr val="tx1"/>
              </a:solidFill>
            </a:rPr>
            <a:t>. 13 Tahun 2003 Tentang Ketenagakerjaan</a:t>
          </a:r>
          <a:endParaRPr lang="id-ID" sz="1200" b="1" dirty="0">
            <a:solidFill>
              <a:schemeClr val="tx1"/>
            </a:solidFill>
          </a:endParaRPr>
        </a:p>
      </dgm:t>
    </dgm:pt>
    <dgm:pt modelId="{8DCFC4EA-4A8F-44D7-A45E-8CECB99E14DE}" type="parTrans" cxnId="{77872224-FACD-4B97-AFA9-A1EE039B861A}">
      <dgm:prSet/>
      <dgm:spPr/>
      <dgm:t>
        <a:bodyPr/>
        <a:lstStyle/>
        <a:p>
          <a:endParaRPr lang="id-ID"/>
        </a:p>
      </dgm:t>
    </dgm:pt>
    <dgm:pt modelId="{6C71F387-6A8B-4F5C-B8A7-3C091D5F03E5}" type="sibTrans" cxnId="{77872224-FACD-4B97-AFA9-A1EE039B861A}">
      <dgm:prSet/>
      <dgm:spPr/>
      <dgm:t>
        <a:bodyPr/>
        <a:lstStyle/>
        <a:p>
          <a:endParaRPr lang="id-ID"/>
        </a:p>
      </dgm:t>
    </dgm:pt>
    <dgm:pt modelId="{C28A9147-37FE-4E84-8341-3E346FA673B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UU No. 40 </a:t>
          </a:r>
          <a:r>
            <a:rPr lang="en-US" sz="1200" b="1" dirty="0" err="1" smtClean="0">
              <a:solidFill>
                <a:schemeClr val="tx1"/>
              </a:solidFill>
            </a:rPr>
            <a:t>tahun</a:t>
          </a:r>
          <a:r>
            <a:rPr lang="en-US" sz="1200" b="1" dirty="0" smtClean="0">
              <a:solidFill>
                <a:schemeClr val="tx1"/>
              </a:solidFill>
            </a:rPr>
            <a:t> 2004 </a:t>
          </a:r>
          <a:r>
            <a:rPr lang="en-US" sz="1200" b="1" dirty="0" err="1" smtClean="0">
              <a:solidFill>
                <a:schemeClr val="tx1"/>
              </a:solidFill>
            </a:rPr>
            <a:t>tentang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Sistem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Jaminan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Sosial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Nasional</a:t>
          </a:r>
          <a:endParaRPr lang="id-ID" sz="1200" b="1" dirty="0">
            <a:solidFill>
              <a:schemeClr val="tx1"/>
            </a:solidFill>
          </a:endParaRPr>
        </a:p>
      </dgm:t>
    </dgm:pt>
    <dgm:pt modelId="{BFE345AC-9B39-438E-8F18-0BE9C8020A25}" type="parTrans" cxnId="{6B738B5A-D5F3-4D61-9156-B93BFC077A06}">
      <dgm:prSet/>
      <dgm:spPr/>
      <dgm:t>
        <a:bodyPr/>
        <a:lstStyle/>
        <a:p>
          <a:endParaRPr lang="id-ID"/>
        </a:p>
      </dgm:t>
    </dgm:pt>
    <dgm:pt modelId="{19EC5593-E651-4E8A-8A30-6F3A3E28F1AB}" type="sibTrans" cxnId="{6B738B5A-D5F3-4D61-9156-B93BFC077A06}">
      <dgm:prSet/>
      <dgm:spPr/>
      <dgm:t>
        <a:bodyPr/>
        <a:lstStyle/>
        <a:p>
          <a:endParaRPr lang="id-ID"/>
        </a:p>
      </dgm:t>
    </dgm:pt>
    <dgm:pt modelId="{C0A9881B-C86E-4011-8EA8-1B6B6F38E9E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Peraturan Pemerintah Nomor 44 tahun 2015 </a:t>
          </a:r>
          <a:endParaRPr lang="en-US" sz="12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id-ID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Pasal 49, </a:t>
          </a:r>
          <a:r>
            <a:rPr lang="en-US" sz="12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Dukungan</a:t>
          </a:r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</a:t>
          </a:r>
          <a:r>
            <a:rPr lang="id-ID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Kembali Kerja</a:t>
          </a:r>
          <a:endParaRPr lang="en-US" sz="12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endParaRPr lang="en-US" sz="12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PP No.82 </a:t>
          </a:r>
          <a:r>
            <a:rPr lang="en-US" sz="12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Tahun</a:t>
          </a:r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2019 </a:t>
          </a:r>
          <a:r>
            <a:rPr lang="en-US" sz="12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Tentang</a:t>
          </a:r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Perubahan</a:t>
          </a:r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Atas</a:t>
          </a:r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PP no. 44 </a:t>
          </a:r>
          <a:r>
            <a:rPr lang="en-US" sz="12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tahun</a:t>
          </a:r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2015</a:t>
          </a:r>
        </a:p>
        <a:p>
          <a:endParaRPr lang="id-ID" sz="2000" b="1" dirty="0">
            <a:solidFill>
              <a:schemeClr val="tx1"/>
            </a:solidFill>
          </a:endParaRPr>
        </a:p>
      </dgm:t>
    </dgm:pt>
    <dgm:pt modelId="{307992BB-AF1A-40F2-9D04-2A23C38E957F}" type="parTrans" cxnId="{88061465-B9C3-456B-9F78-F58F90A945C7}">
      <dgm:prSet/>
      <dgm:spPr/>
      <dgm:t>
        <a:bodyPr/>
        <a:lstStyle/>
        <a:p>
          <a:endParaRPr lang="id-ID"/>
        </a:p>
      </dgm:t>
    </dgm:pt>
    <dgm:pt modelId="{41366EEC-5EC2-407B-AC46-A1C4F166E155}" type="sibTrans" cxnId="{88061465-B9C3-456B-9F78-F58F90A945C7}">
      <dgm:prSet/>
      <dgm:spPr/>
      <dgm:t>
        <a:bodyPr/>
        <a:lstStyle/>
        <a:p>
          <a:endParaRPr lang="id-ID"/>
        </a:p>
      </dgm:t>
    </dgm:pt>
    <dgm:pt modelId="{1A9D97B6-B0F5-4B36-B996-DCE0B30744B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200" b="1" dirty="0" smtClean="0">
              <a:solidFill>
                <a:schemeClr val="tx1"/>
              </a:solidFill>
            </a:rPr>
            <a:t>Permenaker No 10 Tahun 2016 tentang Pemberian </a:t>
          </a:r>
          <a:r>
            <a:rPr lang="en-AU" sz="1200" b="1" dirty="0" smtClean="0">
              <a:solidFill>
                <a:schemeClr val="tx1"/>
              </a:solidFill>
            </a:rPr>
            <a:t>Program </a:t>
          </a:r>
          <a:r>
            <a:rPr lang="id-ID" sz="1200" b="1" dirty="0" smtClean="0">
              <a:solidFill>
                <a:schemeClr val="tx1"/>
              </a:solidFill>
            </a:rPr>
            <a:t>Kembali Kerja serta Kegiatan </a:t>
          </a:r>
          <a:r>
            <a:rPr lang="en-AU" sz="1200" b="1" dirty="0" err="1" smtClean="0">
              <a:solidFill>
                <a:schemeClr val="tx1"/>
              </a:solidFill>
            </a:rPr>
            <a:t>Promotif</a:t>
          </a:r>
          <a:r>
            <a:rPr lang="en-AU" sz="1200" b="1" dirty="0" smtClean="0">
              <a:solidFill>
                <a:schemeClr val="tx1"/>
              </a:solidFill>
            </a:rPr>
            <a:t> </a:t>
          </a:r>
          <a:r>
            <a:rPr lang="en-AU" sz="1200" b="1" dirty="0" err="1" smtClean="0">
              <a:solidFill>
                <a:schemeClr val="tx1"/>
              </a:solidFill>
            </a:rPr>
            <a:t>dan</a:t>
          </a:r>
          <a:r>
            <a:rPr lang="en-AU" sz="1200" b="1" dirty="0" smtClean="0">
              <a:solidFill>
                <a:schemeClr val="tx1"/>
              </a:solidFill>
            </a:rPr>
            <a:t> </a:t>
          </a:r>
          <a:r>
            <a:rPr lang="en-AU" sz="1200" b="1" dirty="0" err="1" smtClean="0">
              <a:solidFill>
                <a:schemeClr val="tx1"/>
              </a:solidFill>
            </a:rPr>
            <a:t>Preventif</a:t>
          </a:r>
          <a:r>
            <a:rPr lang="en-AU" sz="1200" b="1" dirty="0" smtClean="0">
              <a:solidFill>
                <a:schemeClr val="tx1"/>
              </a:solidFill>
            </a:rPr>
            <a:t> </a:t>
          </a:r>
          <a:r>
            <a:rPr lang="en-AU" sz="1200" b="1" dirty="0" err="1" smtClean="0">
              <a:solidFill>
                <a:schemeClr val="tx1"/>
              </a:solidFill>
            </a:rPr>
            <a:t>dan</a:t>
          </a:r>
          <a:r>
            <a:rPr lang="en-AU" sz="1200" b="1" dirty="0" smtClean="0">
              <a:solidFill>
                <a:schemeClr val="tx1"/>
              </a:solidFill>
            </a:rPr>
            <a:t> </a:t>
          </a:r>
          <a:r>
            <a:rPr lang="en-AU" sz="1200" b="1" dirty="0" err="1" smtClean="0">
              <a:solidFill>
                <a:schemeClr val="tx1"/>
              </a:solidFill>
            </a:rPr>
            <a:t>Penyakit</a:t>
          </a:r>
          <a:r>
            <a:rPr lang="en-AU" sz="1200" b="1" dirty="0" smtClean="0">
              <a:solidFill>
                <a:schemeClr val="tx1"/>
              </a:solidFill>
            </a:rPr>
            <a:t> </a:t>
          </a:r>
          <a:r>
            <a:rPr lang="en-AU" sz="1200" b="1" dirty="0" err="1" smtClean="0">
              <a:solidFill>
                <a:schemeClr val="tx1"/>
              </a:solidFill>
            </a:rPr>
            <a:t>Akibat</a:t>
          </a:r>
          <a:r>
            <a:rPr lang="en-AU" sz="1200" b="1" dirty="0" smtClean="0">
              <a:solidFill>
                <a:schemeClr val="tx1"/>
              </a:solidFill>
            </a:rPr>
            <a:t> </a:t>
          </a:r>
          <a:r>
            <a:rPr lang="en-AU" sz="1200" b="1" dirty="0" err="1" smtClean="0">
              <a:solidFill>
                <a:schemeClr val="tx1"/>
              </a:solidFill>
            </a:rPr>
            <a:t>Kerja</a:t>
          </a:r>
          <a:endParaRPr lang="id-ID" sz="1200" b="1" dirty="0">
            <a:solidFill>
              <a:schemeClr val="tx1"/>
            </a:solidFill>
          </a:endParaRPr>
        </a:p>
      </dgm:t>
    </dgm:pt>
    <dgm:pt modelId="{07AD7AB3-C0D6-46A2-966C-17CF101A66B1}" type="parTrans" cxnId="{2D995A15-FF88-4BA3-B87E-B5818F8FCFAD}">
      <dgm:prSet/>
      <dgm:spPr/>
      <dgm:t>
        <a:bodyPr/>
        <a:lstStyle/>
        <a:p>
          <a:endParaRPr lang="id-ID"/>
        </a:p>
      </dgm:t>
    </dgm:pt>
    <dgm:pt modelId="{EA410F43-D294-4E60-8DBA-9A3AF9024B49}" type="sibTrans" cxnId="{2D995A15-FF88-4BA3-B87E-B5818F8FCFAD}">
      <dgm:prSet/>
      <dgm:spPr/>
      <dgm:t>
        <a:bodyPr/>
        <a:lstStyle/>
        <a:p>
          <a:endParaRPr lang="id-ID"/>
        </a:p>
      </dgm:t>
    </dgm:pt>
    <dgm:pt modelId="{C20ED474-CBD5-490C-A21D-EF022696527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UU No 08.Tahun 2016 </a:t>
          </a:r>
          <a:r>
            <a:rPr lang="en-US" sz="1200" b="1" dirty="0" err="1" smtClean="0">
              <a:solidFill>
                <a:schemeClr val="tx1"/>
              </a:solidFill>
            </a:rPr>
            <a:t>Tentang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Penyandang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Disabilitas</a:t>
          </a:r>
          <a:endParaRPr lang="en-US" sz="1200" b="1" dirty="0">
            <a:solidFill>
              <a:schemeClr val="tx1"/>
            </a:solidFill>
          </a:endParaRPr>
        </a:p>
      </dgm:t>
    </dgm:pt>
    <dgm:pt modelId="{6DFF975D-A4B9-4CBA-8D99-3FBCDB3254FB}" type="parTrans" cxnId="{73C9C595-EB7F-4515-879F-F5B3A20752F1}">
      <dgm:prSet/>
      <dgm:spPr/>
      <dgm:t>
        <a:bodyPr/>
        <a:lstStyle/>
        <a:p>
          <a:endParaRPr lang="en-US"/>
        </a:p>
      </dgm:t>
    </dgm:pt>
    <dgm:pt modelId="{ED1518F8-D5A6-4E06-9E45-DE44E318810A}" type="sibTrans" cxnId="{73C9C595-EB7F-4515-879F-F5B3A20752F1}">
      <dgm:prSet/>
      <dgm:spPr/>
      <dgm:t>
        <a:bodyPr/>
        <a:lstStyle/>
        <a:p>
          <a:endParaRPr lang="en-US"/>
        </a:p>
      </dgm:t>
    </dgm:pt>
    <dgm:pt modelId="{77E25312-A5D9-4683-9F9C-426F08C183B5}" type="pres">
      <dgm:prSet presAssocID="{47C63538-33A8-4371-ACFD-E5D153F7F2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72DB80F-162D-41E1-AFE7-C49FCD22F3B3}" type="pres">
      <dgm:prSet presAssocID="{63EDDB80-C99C-4E76-AA4C-DCA539E9CEC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5B04CC-4E2B-4DE9-B2EE-6D36DB09812C}" type="pres">
      <dgm:prSet presAssocID="{085B0898-A1EE-4B70-B923-6A53FEA8FD60}" presName="sibTrans" presStyleCnt="0"/>
      <dgm:spPr/>
    </dgm:pt>
    <dgm:pt modelId="{12254FCD-ECA6-4FE8-BA6E-EC13EEDD6F7B}" type="pres">
      <dgm:prSet presAssocID="{ED4AEFD5-437B-44EE-B7C6-38D208D41CB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A9878A-2C8E-478F-90C1-D20DD23D77EB}" type="pres">
      <dgm:prSet presAssocID="{6C71F387-6A8B-4F5C-B8A7-3C091D5F03E5}" presName="sibTrans" presStyleCnt="0"/>
      <dgm:spPr/>
    </dgm:pt>
    <dgm:pt modelId="{BE8F6939-2893-453D-B04B-2D3C2EC56944}" type="pres">
      <dgm:prSet presAssocID="{C28A9147-37FE-4E84-8341-3E346FA673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018682-CCD5-4660-BFC7-C1403956195C}" type="pres">
      <dgm:prSet presAssocID="{19EC5593-E651-4E8A-8A30-6F3A3E28F1AB}" presName="sibTrans" presStyleCnt="0"/>
      <dgm:spPr/>
    </dgm:pt>
    <dgm:pt modelId="{9EF3CBB7-068D-4D84-9F16-6B81BF44F5C5}" type="pres">
      <dgm:prSet presAssocID="{C0A9881B-C86E-4011-8EA8-1B6B6F38E9EF}" presName="node" presStyleLbl="node1" presStyleIdx="3" presStyleCnt="6" custScaleX="104968" custScaleY="124236" custLinFactNeighborX="-1189" custLinFactNeighborY="-21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D030A2-D9BA-4EC0-9CE2-592535FD6450}" type="pres">
      <dgm:prSet presAssocID="{41366EEC-5EC2-407B-AC46-A1C4F166E155}" presName="sibTrans" presStyleCnt="0"/>
      <dgm:spPr/>
    </dgm:pt>
    <dgm:pt modelId="{292C9877-5A40-4E04-A9E4-EC32A1B4CF7F}" type="pres">
      <dgm:prSet presAssocID="{1A9D97B6-B0F5-4B36-B996-DCE0B30744B5}" presName="node" presStyleLbl="node1" presStyleIdx="4" presStyleCnt="6" custScaleX="1157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F4A662-FAEE-47FA-8D80-F6D9D0E0738E}" type="pres">
      <dgm:prSet presAssocID="{EA410F43-D294-4E60-8DBA-9A3AF9024B49}" presName="sibTrans" presStyleCnt="0"/>
      <dgm:spPr/>
    </dgm:pt>
    <dgm:pt modelId="{A0979E28-1E25-42F6-8A1E-9F68A560620F}" type="pres">
      <dgm:prSet presAssocID="{C20ED474-CBD5-490C-A21D-EF022696527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995A15-FF88-4BA3-B87E-B5818F8FCFAD}" srcId="{47C63538-33A8-4371-ACFD-E5D153F7F28D}" destId="{1A9D97B6-B0F5-4B36-B996-DCE0B30744B5}" srcOrd="4" destOrd="0" parTransId="{07AD7AB3-C0D6-46A2-966C-17CF101A66B1}" sibTransId="{EA410F43-D294-4E60-8DBA-9A3AF9024B49}"/>
    <dgm:cxn modelId="{5511F2C9-DA2B-4269-82A5-CB778DEF4402}" type="presOf" srcId="{C20ED474-CBD5-490C-A21D-EF0226965270}" destId="{A0979E28-1E25-42F6-8A1E-9F68A560620F}" srcOrd="0" destOrd="0" presId="urn:microsoft.com/office/officeart/2005/8/layout/default"/>
    <dgm:cxn modelId="{196ABDD1-DB7F-4A67-AFA2-50CC8C5A7D66}" type="presOf" srcId="{63EDDB80-C99C-4E76-AA4C-DCA539E9CECC}" destId="{A72DB80F-162D-41E1-AFE7-C49FCD22F3B3}" srcOrd="0" destOrd="0" presId="urn:microsoft.com/office/officeart/2005/8/layout/default"/>
    <dgm:cxn modelId="{0517BCA6-FBEC-46A6-BF09-8B53358ED4B5}" type="presOf" srcId="{47C63538-33A8-4371-ACFD-E5D153F7F28D}" destId="{77E25312-A5D9-4683-9F9C-426F08C183B5}" srcOrd="0" destOrd="0" presId="urn:microsoft.com/office/officeart/2005/8/layout/default"/>
    <dgm:cxn modelId="{6B738B5A-D5F3-4D61-9156-B93BFC077A06}" srcId="{47C63538-33A8-4371-ACFD-E5D153F7F28D}" destId="{C28A9147-37FE-4E84-8341-3E346FA673BF}" srcOrd="2" destOrd="0" parTransId="{BFE345AC-9B39-438E-8F18-0BE9C8020A25}" sibTransId="{19EC5593-E651-4E8A-8A30-6F3A3E28F1AB}"/>
    <dgm:cxn modelId="{16E71505-12FF-4F39-B4EB-630F1A4F7140}" type="presOf" srcId="{ED4AEFD5-437B-44EE-B7C6-38D208D41CB1}" destId="{12254FCD-ECA6-4FE8-BA6E-EC13EEDD6F7B}" srcOrd="0" destOrd="0" presId="urn:microsoft.com/office/officeart/2005/8/layout/default"/>
    <dgm:cxn modelId="{73C9C595-EB7F-4515-879F-F5B3A20752F1}" srcId="{47C63538-33A8-4371-ACFD-E5D153F7F28D}" destId="{C20ED474-CBD5-490C-A21D-EF0226965270}" srcOrd="5" destOrd="0" parTransId="{6DFF975D-A4B9-4CBA-8D99-3FBCDB3254FB}" sibTransId="{ED1518F8-D5A6-4E06-9E45-DE44E318810A}"/>
    <dgm:cxn modelId="{88061465-B9C3-456B-9F78-F58F90A945C7}" srcId="{47C63538-33A8-4371-ACFD-E5D153F7F28D}" destId="{C0A9881B-C86E-4011-8EA8-1B6B6F38E9EF}" srcOrd="3" destOrd="0" parTransId="{307992BB-AF1A-40F2-9D04-2A23C38E957F}" sibTransId="{41366EEC-5EC2-407B-AC46-A1C4F166E155}"/>
    <dgm:cxn modelId="{BF05B12A-E059-40CB-ACA9-5FC5ECC4EB4A}" srcId="{47C63538-33A8-4371-ACFD-E5D153F7F28D}" destId="{63EDDB80-C99C-4E76-AA4C-DCA539E9CECC}" srcOrd="0" destOrd="0" parTransId="{7E447895-3405-41BD-A86A-110ACAE7F2B1}" sibTransId="{085B0898-A1EE-4B70-B923-6A53FEA8FD60}"/>
    <dgm:cxn modelId="{77872224-FACD-4B97-AFA9-A1EE039B861A}" srcId="{47C63538-33A8-4371-ACFD-E5D153F7F28D}" destId="{ED4AEFD5-437B-44EE-B7C6-38D208D41CB1}" srcOrd="1" destOrd="0" parTransId="{8DCFC4EA-4A8F-44D7-A45E-8CECB99E14DE}" sibTransId="{6C71F387-6A8B-4F5C-B8A7-3C091D5F03E5}"/>
    <dgm:cxn modelId="{B29ADA47-2478-4526-88B6-D209FF8F30DA}" type="presOf" srcId="{C0A9881B-C86E-4011-8EA8-1B6B6F38E9EF}" destId="{9EF3CBB7-068D-4D84-9F16-6B81BF44F5C5}" srcOrd="0" destOrd="0" presId="urn:microsoft.com/office/officeart/2005/8/layout/default"/>
    <dgm:cxn modelId="{4B47532C-3107-4CAC-8395-EACF90F31FDE}" type="presOf" srcId="{C28A9147-37FE-4E84-8341-3E346FA673BF}" destId="{BE8F6939-2893-453D-B04B-2D3C2EC56944}" srcOrd="0" destOrd="0" presId="urn:microsoft.com/office/officeart/2005/8/layout/default"/>
    <dgm:cxn modelId="{C1808B94-667F-4910-8B61-98DA4A8A02DA}" type="presOf" srcId="{1A9D97B6-B0F5-4B36-B996-DCE0B30744B5}" destId="{292C9877-5A40-4E04-A9E4-EC32A1B4CF7F}" srcOrd="0" destOrd="0" presId="urn:microsoft.com/office/officeart/2005/8/layout/default"/>
    <dgm:cxn modelId="{B54531B3-ACAA-403F-B6DC-B1EB84834543}" type="presParOf" srcId="{77E25312-A5D9-4683-9F9C-426F08C183B5}" destId="{A72DB80F-162D-41E1-AFE7-C49FCD22F3B3}" srcOrd="0" destOrd="0" presId="urn:microsoft.com/office/officeart/2005/8/layout/default"/>
    <dgm:cxn modelId="{E46FEAAC-6DE8-42CD-8A10-75F1782BA705}" type="presParOf" srcId="{77E25312-A5D9-4683-9F9C-426F08C183B5}" destId="{715B04CC-4E2B-4DE9-B2EE-6D36DB09812C}" srcOrd="1" destOrd="0" presId="urn:microsoft.com/office/officeart/2005/8/layout/default"/>
    <dgm:cxn modelId="{A456D3A3-7A38-48B2-ACDE-07E5F6376242}" type="presParOf" srcId="{77E25312-A5D9-4683-9F9C-426F08C183B5}" destId="{12254FCD-ECA6-4FE8-BA6E-EC13EEDD6F7B}" srcOrd="2" destOrd="0" presId="urn:microsoft.com/office/officeart/2005/8/layout/default"/>
    <dgm:cxn modelId="{42B650A8-065B-434F-BC81-B9AFC2971383}" type="presParOf" srcId="{77E25312-A5D9-4683-9F9C-426F08C183B5}" destId="{DCA9878A-2C8E-478F-90C1-D20DD23D77EB}" srcOrd="3" destOrd="0" presId="urn:microsoft.com/office/officeart/2005/8/layout/default"/>
    <dgm:cxn modelId="{87DAC967-C8A9-4F2E-B5E9-D426E3B31C6C}" type="presParOf" srcId="{77E25312-A5D9-4683-9F9C-426F08C183B5}" destId="{BE8F6939-2893-453D-B04B-2D3C2EC56944}" srcOrd="4" destOrd="0" presId="urn:microsoft.com/office/officeart/2005/8/layout/default"/>
    <dgm:cxn modelId="{1FE2EA96-7922-48E2-98CD-13B84AB52210}" type="presParOf" srcId="{77E25312-A5D9-4683-9F9C-426F08C183B5}" destId="{94018682-CCD5-4660-BFC7-C1403956195C}" srcOrd="5" destOrd="0" presId="urn:microsoft.com/office/officeart/2005/8/layout/default"/>
    <dgm:cxn modelId="{C979F4C6-53D7-4065-A0A9-B57C87F767E9}" type="presParOf" srcId="{77E25312-A5D9-4683-9F9C-426F08C183B5}" destId="{9EF3CBB7-068D-4D84-9F16-6B81BF44F5C5}" srcOrd="6" destOrd="0" presId="urn:microsoft.com/office/officeart/2005/8/layout/default"/>
    <dgm:cxn modelId="{19BF9D2E-5F3A-4541-BA1E-C34B5D436369}" type="presParOf" srcId="{77E25312-A5D9-4683-9F9C-426F08C183B5}" destId="{31D030A2-D9BA-4EC0-9CE2-592535FD6450}" srcOrd="7" destOrd="0" presId="urn:microsoft.com/office/officeart/2005/8/layout/default"/>
    <dgm:cxn modelId="{09292881-1EF3-4E05-8874-210C1C668CDA}" type="presParOf" srcId="{77E25312-A5D9-4683-9F9C-426F08C183B5}" destId="{292C9877-5A40-4E04-A9E4-EC32A1B4CF7F}" srcOrd="8" destOrd="0" presId="urn:microsoft.com/office/officeart/2005/8/layout/default"/>
    <dgm:cxn modelId="{5AB687A7-5318-420C-AAFF-F9D5973D6571}" type="presParOf" srcId="{77E25312-A5D9-4683-9F9C-426F08C183B5}" destId="{90F4A662-FAEE-47FA-8D80-F6D9D0E0738E}" srcOrd="9" destOrd="0" presId="urn:microsoft.com/office/officeart/2005/8/layout/default"/>
    <dgm:cxn modelId="{BEED5C28-C894-43E2-8C99-EED346DDFECB}" type="presParOf" srcId="{77E25312-A5D9-4683-9F9C-426F08C183B5}" destId="{A0979E28-1E25-42F6-8A1E-9F68A560620F}" srcOrd="10" destOrd="0" presId="urn:microsoft.com/office/officeart/2005/8/layout/default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A04DF-8FD5-4AF1-A01C-79C04ADACDC6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029DE7-86E0-4CF2-8B6B-29694D731B24}">
      <dgm:prSet phldrT="[Text]" custT="1"/>
      <dgm:spPr/>
      <dgm:t>
        <a:bodyPr/>
        <a:lstStyle/>
        <a:p>
          <a:r>
            <a:rPr lang="en-US" altLang="en-US" sz="1200" dirty="0" err="1" smtClean="0"/>
            <a:t>Pencegahan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kecelakaan</a:t>
          </a:r>
          <a:r>
            <a:rPr lang="en-US" altLang="en-US" sz="1200" dirty="0" smtClean="0"/>
            <a:t> &amp; PAK</a:t>
          </a:r>
          <a:endParaRPr lang="en-US" sz="1200" dirty="0"/>
        </a:p>
      </dgm:t>
    </dgm:pt>
    <dgm:pt modelId="{BC488016-5AD0-4ED4-985E-6D0A280476A5}" type="parTrans" cxnId="{4553D24B-9948-4B1F-859F-58DA483A2E67}">
      <dgm:prSet/>
      <dgm:spPr/>
      <dgm:t>
        <a:bodyPr/>
        <a:lstStyle/>
        <a:p>
          <a:endParaRPr lang="en-US"/>
        </a:p>
      </dgm:t>
    </dgm:pt>
    <dgm:pt modelId="{8B5364EF-2C8C-4FC5-BE26-185220A8E582}" type="sibTrans" cxnId="{4553D24B-9948-4B1F-859F-58DA483A2E67}">
      <dgm:prSet/>
      <dgm:spPr/>
      <dgm:t>
        <a:bodyPr/>
        <a:lstStyle/>
        <a:p>
          <a:endParaRPr lang="en-US"/>
        </a:p>
      </dgm:t>
    </dgm:pt>
    <dgm:pt modelId="{6B4C6581-75EF-43E6-B8BB-A50F4C4519DA}">
      <dgm:prSet phldrT="[Text]" custT="1"/>
      <dgm:spPr/>
      <dgm:t>
        <a:bodyPr/>
        <a:lstStyle/>
        <a:p>
          <a:r>
            <a:rPr lang="en-US" altLang="en-US" sz="1200" dirty="0" err="1" smtClean="0"/>
            <a:t>Penempatan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kerja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sesuai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dengan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kemampuan</a:t>
          </a:r>
          <a:endParaRPr lang="en-US" sz="1200" dirty="0"/>
        </a:p>
      </dgm:t>
    </dgm:pt>
    <dgm:pt modelId="{371071CB-D622-4974-985F-0BF09E40A6E9}" type="parTrans" cxnId="{6F778BA6-0325-4606-BC4E-3A8019CB431D}">
      <dgm:prSet/>
      <dgm:spPr/>
      <dgm:t>
        <a:bodyPr/>
        <a:lstStyle/>
        <a:p>
          <a:endParaRPr lang="en-US"/>
        </a:p>
      </dgm:t>
    </dgm:pt>
    <dgm:pt modelId="{95BCDF9A-C074-4404-B8CB-5830E421CAFE}" type="sibTrans" cxnId="{6F778BA6-0325-4606-BC4E-3A8019CB431D}">
      <dgm:prSet/>
      <dgm:spPr/>
      <dgm:t>
        <a:bodyPr/>
        <a:lstStyle/>
        <a:p>
          <a:endParaRPr lang="en-US"/>
        </a:p>
      </dgm:t>
    </dgm:pt>
    <dgm:pt modelId="{A74042D3-4DAE-4BEA-8879-685B7D19DF84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Prosedur</a:t>
          </a:r>
          <a:endParaRPr lang="en-US" sz="2000" b="1" dirty="0">
            <a:solidFill>
              <a:schemeClr val="tx1"/>
            </a:solidFill>
          </a:endParaRPr>
        </a:p>
      </dgm:t>
    </dgm:pt>
    <dgm:pt modelId="{1AB96307-3A15-40E2-9B2B-A48A7363FADD}" type="parTrans" cxnId="{79AEB405-EA3C-4603-A324-43016B265F6E}">
      <dgm:prSet/>
      <dgm:spPr/>
      <dgm:t>
        <a:bodyPr/>
        <a:lstStyle/>
        <a:p>
          <a:endParaRPr lang="en-US"/>
        </a:p>
      </dgm:t>
    </dgm:pt>
    <dgm:pt modelId="{64BC6D0F-C2CB-4089-8386-CBDF86276A57}" type="sibTrans" cxnId="{79AEB405-EA3C-4603-A324-43016B265F6E}">
      <dgm:prSet/>
      <dgm:spPr/>
      <dgm:t>
        <a:bodyPr/>
        <a:lstStyle/>
        <a:p>
          <a:endParaRPr lang="en-US"/>
        </a:p>
      </dgm:t>
    </dgm:pt>
    <dgm:pt modelId="{CDAAD688-F12D-4051-B8FB-67047963B6DB}">
      <dgm:prSet phldrT="[Text]"/>
      <dgm:spPr/>
      <dgm:t>
        <a:bodyPr/>
        <a:lstStyle/>
        <a:p>
          <a:endParaRPr lang="en-US" sz="2500" dirty="0">
            <a:solidFill>
              <a:schemeClr val="tx1"/>
            </a:solidFill>
          </a:endParaRPr>
        </a:p>
      </dgm:t>
    </dgm:pt>
    <dgm:pt modelId="{014F4915-3F82-4B45-9F85-A3D40F112C93}" type="parTrans" cxnId="{83BB37C7-5174-4F8D-A85A-B5D5629976E6}">
      <dgm:prSet/>
      <dgm:spPr/>
      <dgm:t>
        <a:bodyPr/>
        <a:lstStyle/>
        <a:p>
          <a:endParaRPr lang="en-US"/>
        </a:p>
      </dgm:t>
    </dgm:pt>
    <dgm:pt modelId="{8136A9CA-A263-4217-87FA-0ADE035EB2CA}" type="sibTrans" cxnId="{83BB37C7-5174-4F8D-A85A-B5D5629976E6}">
      <dgm:prSet/>
      <dgm:spPr/>
      <dgm:t>
        <a:bodyPr/>
        <a:lstStyle/>
        <a:p>
          <a:endParaRPr lang="en-US"/>
        </a:p>
      </dgm:t>
    </dgm:pt>
    <dgm:pt modelId="{CC62458C-31B6-4970-9F51-AE433632BFB3}">
      <dgm:prSet phldrT="[Text]" custT="1"/>
      <dgm:spPr/>
      <dgm:t>
        <a:bodyPr/>
        <a:lstStyle/>
        <a:p>
          <a:r>
            <a:rPr lang="en-US" sz="1200" dirty="0" err="1" smtClean="0"/>
            <a:t>Publikasi</a:t>
          </a:r>
          <a:r>
            <a:rPr lang="en-US" sz="1200" dirty="0" smtClean="0"/>
            <a:t> </a:t>
          </a:r>
          <a:r>
            <a:rPr lang="en-US" sz="1200" dirty="0" err="1" smtClean="0"/>
            <a:t>Prosedur</a:t>
          </a:r>
          <a:r>
            <a:rPr lang="en-US" sz="1200" dirty="0" smtClean="0"/>
            <a:t> </a:t>
          </a:r>
          <a:r>
            <a:rPr lang="en-US" sz="1200" dirty="0" err="1" smtClean="0"/>
            <a:t>dengan</a:t>
          </a:r>
          <a:r>
            <a:rPr lang="en-US" sz="1200" dirty="0" smtClean="0"/>
            <a:t> </a:t>
          </a:r>
          <a:r>
            <a:rPr lang="en-US" sz="1200" dirty="0" err="1" smtClean="0"/>
            <a:t>harapan</a:t>
          </a:r>
          <a:r>
            <a:rPr lang="en-US" sz="1200" dirty="0" smtClean="0"/>
            <a:t> </a:t>
          </a:r>
          <a:r>
            <a:rPr lang="en-US" sz="1200" dirty="0" err="1" smtClean="0"/>
            <a:t>kesadaran</a:t>
          </a:r>
          <a:r>
            <a:rPr lang="en-US" sz="1200" dirty="0" smtClean="0"/>
            <a:t>  </a:t>
          </a:r>
          <a:r>
            <a:rPr lang="en-US" sz="1200" dirty="0" err="1" smtClean="0"/>
            <a:t>ikut</a:t>
          </a:r>
          <a:r>
            <a:rPr lang="en-US" sz="1200" dirty="0" smtClean="0"/>
            <a:t> </a:t>
          </a:r>
          <a:r>
            <a:rPr lang="en-US" sz="1200" dirty="0" err="1" smtClean="0"/>
            <a:t>rehabilitasi</a:t>
          </a:r>
          <a:endParaRPr lang="en-US" sz="1200" dirty="0"/>
        </a:p>
      </dgm:t>
    </dgm:pt>
    <dgm:pt modelId="{EA8B2232-A0E2-4F1C-AC84-63E7F3E03EC3}" type="parTrans" cxnId="{E9AFC6B0-82C5-4869-8E77-B3763FE28FF0}">
      <dgm:prSet/>
      <dgm:spPr/>
      <dgm:t>
        <a:bodyPr/>
        <a:lstStyle/>
        <a:p>
          <a:endParaRPr lang="en-US"/>
        </a:p>
      </dgm:t>
    </dgm:pt>
    <dgm:pt modelId="{2C734929-0625-4310-8520-D91E3C0A1BAA}" type="sibTrans" cxnId="{E9AFC6B0-82C5-4869-8E77-B3763FE28FF0}">
      <dgm:prSet/>
      <dgm:spPr/>
      <dgm:t>
        <a:bodyPr/>
        <a:lstStyle/>
        <a:p>
          <a:endParaRPr lang="en-US"/>
        </a:p>
      </dgm:t>
    </dgm:pt>
    <dgm:pt modelId="{172222A7-FF24-47C5-BF7D-E6A09D14734F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Organisasi</a:t>
          </a:r>
          <a:endParaRPr lang="en-US" sz="2000" b="1" dirty="0">
            <a:solidFill>
              <a:schemeClr val="tx1"/>
            </a:solidFill>
          </a:endParaRPr>
        </a:p>
      </dgm:t>
    </dgm:pt>
    <dgm:pt modelId="{54064CF5-0774-4224-9BE1-E9A826BCF474}" type="parTrans" cxnId="{4D0DE83F-763E-4FBD-B74F-A815FE66571A}">
      <dgm:prSet/>
      <dgm:spPr/>
      <dgm:t>
        <a:bodyPr/>
        <a:lstStyle/>
        <a:p>
          <a:endParaRPr lang="en-US"/>
        </a:p>
      </dgm:t>
    </dgm:pt>
    <dgm:pt modelId="{4EB3776A-6C24-4565-9669-CB2A64E4E097}" type="sibTrans" cxnId="{4D0DE83F-763E-4FBD-B74F-A815FE66571A}">
      <dgm:prSet/>
      <dgm:spPr/>
      <dgm:t>
        <a:bodyPr/>
        <a:lstStyle/>
        <a:p>
          <a:endParaRPr lang="en-US"/>
        </a:p>
      </dgm:t>
    </dgm:pt>
    <dgm:pt modelId="{AF34FF73-7520-4B7A-B334-8F57911016EC}">
      <dgm:prSet phldrT="[Text]" custT="1"/>
      <dgm:spPr/>
      <dgm:t>
        <a:bodyPr/>
        <a:lstStyle/>
        <a:p>
          <a:r>
            <a:rPr lang="en-US" altLang="en-US" sz="1100" b="1" dirty="0" err="1" smtClean="0">
              <a:solidFill>
                <a:srgbClr val="E62949"/>
              </a:solidFill>
            </a:rPr>
            <a:t>Koordinator</a:t>
          </a:r>
          <a:r>
            <a:rPr lang="en-US" altLang="en-US" sz="1100" b="1" dirty="0" smtClean="0">
              <a:solidFill>
                <a:srgbClr val="E62949"/>
              </a:solidFill>
            </a:rPr>
            <a:t> : ……….</a:t>
          </a:r>
          <a:endParaRPr lang="en-US" sz="1100" dirty="0">
            <a:solidFill>
              <a:srgbClr val="E62949"/>
            </a:solidFill>
          </a:endParaRPr>
        </a:p>
      </dgm:t>
    </dgm:pt>
    <dgm:pt modelId="{EB15C91C-DDDA-4DD3-AB83-66C04EB67286}" type="parTrans" cxnId="{3B5E0BF7-8E76-4886-A038-C3243B98E0B1}">
      <dgm:prSet/>
      <dgm:spPr/>
      <dgm:t>
        <a:bodyPr/>
        <a:lstStyle/>
        <a:p>
          <a:endParaRPr lang="en-US"/>
        </a:p>
      </dgm:t>
    </dgm:pt>
    <dgm:pt modelId="{5ADFBFED-618D-445B-A5CB-C1AB0CB8B23D}" type="sibTrans" cxnId="{3B5E0BF7-8E76-4886-A038-C3243B98E0B1}">
      <dgm:prSet/>
      <dgm:spPr/>
      <dgm:t>
        <a:bodyPr/>
        <a:lstStyle/>
        <a:p>
          <a:endParaRPr lang="en-US"/>
        </a:p>
      </dgm:t>
    </dgm:pt>
    <dgm:pt modelId="{83A56159-5074-4F9E-9B89-E97F4E277B7F}">
      <dgm:prSet custT="1"/>
      <dgm:spPr/>
      <dgm:t>
        <a:bodyPr/>
        <a:lstStyle/>
        <a:p>
          <a:r>
            <a:rPr lang="en-US" altLang="en-US" sz="1200" dirty="0" err="1" smtClean="0"/>
            <a:t>Intervensi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segera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dalam</a:t>
          </a:r>
          <a:r>
            <a:rPr lang="en-US" altLang="en-US" sz="1200" dirty="0" smtClean="0"/>
            <a:t> program </a:t>
          </a:r>
          <a:r>
            <a:rPr lang="en-US" altLang="en-US" sz="1200" dirty="0" err="1" smtClean="0"/>
            <a:t>rehabilitasi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kerja</a:t>
          </a:r>
          <a:endParaRPr lang="en-US" altLang="en-US" sz="1200" dirty="0" smtClean="0"/>
        </a:p>
      </dgm:t>
    </dgm:pt>
    <dgm:pt modelId="{DC3B2BB2-73D1-498F-8E61-8B4AB9913920}" type="parTrans" cxnId="{4427FF98-2994-4212-A3C9-54AB7FC40498}">
      <dgm:prSet/>
      <dgm:spPr/>
      <dgm:t>
        <a:bodyPr/>
        <a:lstStyle/>
        <a:p>
          <a:endParaRPr lang="en-US"/>
        </a:p>
      </dgm:t>
    </dgm:pt>
    <dgm:pt modelId="{B53BABB1-CCD7-4D25-AB08-7C8CF71A4B27}" type="sibTrans" cxnId="{4427FF98-2994-4212-A3C9-54AB7FC40498}">
      <dgm:prSet/>
      <dgm:spPr/>
      <dgm:t>
        <a:bodyPr/>
        <a:lstStyle/>
        <a:p>
          <a:endParaRPr lang="en-US"/>
        </a:p>
      </dgm:t>
    </dgm:pt>
    <dgm:pt modelId="{683276D9-0DC4-4F08-BBB2-4780D40C5B55}">
      <dgm:prSet custT="1"/>
      <dgm:spPr/>
      <dgm:t>
        <a:bodyPr/>
        <a:lstStyle/>
        <a:p>
          <a:r>
            <a:rPr lang="en-US" altLang="en-US" sz="1200" dirty="0" err="1" smtClean="0"/>
            <a:t>Menjamin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bahwa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kembali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bekerja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adalah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harapan</a:t>
          </a:r>
          <a:r>
            <a:rPr lang="en-US" altLang="en-US" sz="1200" dirty="0" smtClean="0"/>
            <a:t> normal</a:t>
          </a:r>
        </a:p>
      </dgm:t>
    </dgm:pt>
    <dgm:pt modelId="{060A31B3-CDE8-4722-A3A2-15FF2207F8F7}" type="parTrans" cxnId="{70E14625-3794-4FB3-942F-1A6176FA8920}">
      <dgm:prSet/>
      <dgm:spPr/>
      <dgm:t>
        <a:bodyPr/>
        <a:lstStyle/>
        <a:p>
          <a:endParaRPr lang="en-US"/>
        </a:p>
      </dgm:t>
    </dgm:pt>
    <dgm:pt modelId="{061B8F81-1651-4DB1-A30E-FAA5311C3896}" type="sibTrans" cxnId="{70E14625-3794-4FB3-942F-1A6176FA8920}">
      <dgm:prSet/>
      <dgm:spPr/>
      <dgm:t>
        <a:bodyPr/>
        <a:lstStyle/>
        <a:p>
          <a:endParaRPr lang="en-US"/>
        </a:p>
      </dgm:t>
    </dgm:pt>
    <dgm:pt modelId="{BAF0239D-AD2D-4DDB-A8EA-514A63D9D260}">
      <dgm:prSet custT="1"/>
      <dgm:spPr/>
      <dgm:t>
        <a:bodyPr/>
        <a:lstStyle/>
        <a:p>
          <a:r>
            <a:rPr lang="en-US" altLang="en-US" sz="1200" dirty="0" err="1" smtClean="0"/>
            <a:t>Konsultasi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dengan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pekerja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atau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serikat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pekerja</a:t>
          </a:r>
          <a:endParaRPr lang="en-US" altLang="en-US" sz="1200" dirty="0" smtClean="0"/>
        </a:p>
      </dgm:t>
    </dgm:pt>
    <dgm:pt modelId="{428DA484-A51F-4294-BA74-601C73920A94}" type="parTrans" cxnId="{05F6FD46-60FF-41A0-A3BB-A4CFCD828432}">
      <dgm:prSet/>
      <dgm:spPr/>
      <dgm:t>
        <a:bodyPr/>
        <a:lstStyle/>
        <a:p>
          <a:endParaRPr lang="en-US"/>
        </a:p>
      </dgm:t>
    </dgm:pt>
    <dgm:pt modelId="{2D0C8E8A-E058-4275-A2A5-4D5601568BD4}" type="sibTrans" cxnId="{05F6FD46-60FF-41A0-A3BB-A4CFCD828432}">
      <dgm:prSet/>
      <dgm:spPr/>
      <dgm:t>
        <a:bodyPr/>
        <a:lstStyle/>
        <a:p>
          <a:endParaRPr lang="en-US"/>
        </a:p>
      </dgm:t>
    </dgm:pt>
    <dgm:pt modelId="{34BCE0F1-0024-4C39-99B4-98A38CAEC406}">
      <dgm:prSet custT="1"/>
      <dgm:spPr/>
      <dgm:t>
        <a:bodyPr/>
        <a:lstStyle/>
        <a:p>
          <a:r>
            <a:rPr lang="en-US" altLang="en-US" sz="1200" dirty="0" err="1" smtClean="0"/>
            <a:t>Partisipasi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dengan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tidak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memperburuk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sangka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pada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pekerja</a:t>
          </a:r>
          <a:r>
            <a:rPr lang="en-US" altLang="en-US" sz="1200" dirty="0" smtClean="0"/>
            <a:t> </a:t>
          </a:r>
          <a:r>
            <a:rPr lang="en-US" altLang="en-US" sz="1200" dirty="0" err="1" smtClean="0"/>
            <a:t>cacat</a:t>
          </a:r>
          <a:endParaRPr lang="en-US" altLang="en-US" sz="1200" dirty="0" smtClean="0"/>
        </a:p>
      </dgm:t>
    </dgm:pt>
    <dgm:pt modelId="{256ADEDE-A201-4312-A7AF-7E9A477467B3}" type="parTrans" cxnId="{8634FDA8-42B1-45BB-B877-9AF2BFCEDEFD}">
      <dgm:prSet/>
      <dgm:spPr/>
      <dgm:t>
        <a:bodyPr/>
        <a:lstStyle/>
        <a:p>
          <a:endParaRPr lang="en-US"/>
        </a:p>
      </dgm:t>
    </dgm:pt>
    <dgm:pt modelId="{9AE87775-0695-4176-815B-D6D86388C954}" type="sibTrans" cxnId="{8634FDA8-42B1-45BB-B877-9AF2BFCEDEFD}">
      <dgm:prSet/>
      <dgm:spPr/>
      <dgm:t>
        <a:bodyPr/>
        <a:lstStyle/>
        <a:p>
          <a:endParaRPr lang="en-US"/>
        </a:p>
      </dgm:t>
    </dgm:pt>
    <dgm:pt modelId="{583CB29D-285C-4AFB-B04C-28C8EED964A8}">
      <dgm:prSet phldrT="[Text]" custT="1"/>
      <dgm:spPr/>
      <dgm:t>
        <a:bodyPr/>
        <a:lstStyle/>
        <a:p>
          <a:endParaRPr lang="en-US" sz="1200" dirty="0"/>
        </a:p>
      </dgm:t>
    </dgm:pt>
    <dgm:pt modelId="{9A98AF26-B330-43D8-8E05-198F50B3F5F6}" type="parTrans" cxnId="{865E74D7-9F87-486F-B0FF-1336CACD37C6}">
      <dgm:prSet/>
      <dgm:spPr/>
      <dgm:t>
        <a:bodyPr/>
        <a:lstStyle/>
        <a:p>
          <a:endParaRPr lang="en-US"/>
        </a:p>
      </dgm:t>
    </dgm:pt>
    <dgm:pt modelId="{29426B83-1B6B-4DF5-AC86-F87670FCB6F6}" type="sibTrans" cxnId="{865E74D7-9F87-486F-B0FF-1336CACD37C6}">
      <dgm:prSet/>
      <dgm:spPr/>
      <dgm:t>
        <a:bodyPr/>
        <a:lstStyle/>
        <a:p>
          <a:endParaRPr lang="en-US"/>
        </a:p>
      </dgm:t>
    </dgm:pt>
    <dgm:pt modelId="{65143749-A8CF-41A1-99C3-9D463D2BB827}">
      <dgm:prSet custT="1"/>
      <dgm:spPr/>
      <dgm:t>
        <a:bodyPr/>
        <a:lstStyle/>
        <a:p>
          <a:endParaRPr lang="en-US" altLang="en-US" sz="1200" dirty="0" smtClean="0"/>
        </a:p>
      </dgm:t>
    </dgm:pt>
    <dgm:pt modelId="{BE8D141D-4685-4B05-8567-BD624B83B1B7}" type="parTrans" cxnId="{ED034BC5-8269-4D23-AA1B-23FB6DAA50EF}">
      <dgm:prSet/>
      <dgm:spPr/>
      <dgm:t>
        <a:bodyPr/>
        <a:lstStyle/>
        <a:p>
          <a:endParaRPr lang="en-US"/>
        </a:p>
      </dgm:t>
    </dgm:pt>
    <dgm:pt modelId="{F0894268-0D92-4CED-A9E0-F6BCC3C98742}" type="sibTrans" cxnId="{ED034BC5-8269-4D23-AA1B-23FB6DAA50EF}">
      <dgm:prSet/>
      <dgm:spPr/>
      <dgm:t>
        <a:bodyPr/>
        <a:lstStyle/>
        <a:p>
          <a:endParaRPr lang="en-US"/>
        </a:p>
      </dgm:t>
    </dgm:pt>
    <dgm:pt modelId="{D20461EC-766F-4793-BD32-0E6C5D158EC3}">
      <dgm:prSet custT="1"/>
      <dgm:spPr/>
      <dgm:t>
        <a:bodyPr/>
        <a:lstStyle/>
        <a:p>
          <a:endParaRPr lang="en-US" altLang="en-US" sz="1200" dirty="0" smtClean="0"/>
        </a:p>
      </dgm:t>
    </dgm:pt>
    <dgm:pt modelId="{20C24E8F-6AD7-4B76-9EFF-FFD90E7DA2E9}" type="parTrans" cxnId="{C34E1AE3-276D-43CD-90DB-C287B296D2A2}">
      <dgm:prSet/>
      <dgm:spPr/>
      <dgm:t>
        <a:bodyPr/>
        <a:lstStyle/>
        <a:p>
          <a:endParaRPr lang="en-US"/>
        </a:p>
      </dgm:t>
    </dgm:pt>
    <dgm:pt modelId="{39447681-D2AF-4802-9516-F413D5DD4B6E}" type="sibTrans" cxnId="{C34E1AE3-276D-43CD-90DB-C287B296D2A2}">
      <dgm:prSet/>
      <dgm:spPr/>
      <dgm:t>
        <a:bodyPr/>
        <a:lstStyle/>
        <a:p>
          <a:endParaRPr lang="en-US"/>
        </a:p>
      </dgm:t>
    </dgm:pt>
    <dgm:pt modelId="{84F5194F-0350-4056-B49C-D27712FA44A8}">
      <dgm:prSet phldrT="[Text]" custT="1"/>
      <dgm:spPr/>
      <dgm:t>
        <a:bodyPr/>
        <a:lstStyle/>
        <a:p>
          <a:endParaRPr lang="en-US" sz="1200" dirty="0"/>
        </a:p>
      </dgm:t>
    </dgm:pt>
    <dgm:pt modelId="{139A11ED-B708-4567-975D-31FE72082549}" type="parTrans" cxnId="{824D6256-BA68-4044-9C93-BFDB0A5B3779}">
      <dgm:prSet/>
      <dgm:spPr/>
      <dgm:t>
        <a:bodyPr/>
        <a:lstStyle/>
        <a:p>
          <a:endParaRPr lang="en-US"/>
        </a:p>
      </dgm:t>
    </dgm:pt>
    <dgm:pt modelId="{BDCDF81C-B8BD-44E9-9601-E4BCD94A8A45}" type="sibTrans" cxnId="{824D6256-BA68-4044-9C93-BFDB0A5B3779}">
      <dgm:prSet/>
      <dgm:spPr/>
      <dgm:t>
        <a:bodyPr/>
        <a:lstStyle/>
        <a:p>
          <a:endParaRPr lang="en-US"/>
        </a:p>
      </dgm:t>
    </dgm:pt>
    <dgm:pt modelId="{FBE6AA38-5DE9-4F56-A5F0-E3697D2FEACF}">
      <dgm:prSet custT="1"/>
      <dgm:spPr/>
      <dgm:t>
        <a:bodyPr/>
        <a:lstStyle/>
        <a:p>
          <a:endParaRPr lang="en-US" altLang="en-US" sz="1200" dirty="0" smtClean="0"/>
        </a:p>
      </dgm:t>
    </dgm:pt>
    <dgm:pt modelId="{D650D44E-A064-49CE-A54F-64A13C5B0D7E}" type="parTrans" cxnId="{AF80D67D-752A-4803-A9A2-A61D4581A015}">
      <dgm:prSet/>
      <dgm:spPr/>
      <dgm:t>
        <a:bodyPr/>
        <a:lstStyle/>
        <a:p>
          <a:endParaRPr lang="en-US"/>
        </a:p>
      </dgm:t>
    </dgm:pt>
    <dgm:pt modelId="{5C3DFD3C-FF3D-44EE-8877-3C08F7F2BA19}" type="sibTrans" cxnId="{AF80D67D-752A-4803-A9A2-A61D4581A015}">
      <dgm:prSet/>
      <dgm:spPr/>
      <dgm:t>
        <a:bodyPr/>
        <a:lstStyle/>
        <a:p>
          <a:endParaRPr lang="en-US"/>
        </a:p>
      </dgm:t>
    </dgm:pt>
    <dgm:pt modelId="{4EC5233C-12F4-4781-B94B-76718382709E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Komitmen</a:t>
          </a:r>
          <a:endParaRPr lang="en-US" sz="2000" b="1" dirty="0">
            <a:solidFill>
              <a:schemeClr val="tx1"/>
            </a:solidFill>
          </a:endParaRPr>
        </a:p>
      </dgm:t>
    </dgm:pt>
    <dgm:pt modelId="{47358B95-7989-4A32-A60E-AAB1E91C40A4}" type="sibTrans" cxnId="{68758929-CDBA-4F4B-AF27-54C176E42CC0}">
      <dgm:prSet/>
      <dgm:spPr/>
      <dgm:t>
        <a:bodyPr/>
        <a:lstStyle/>
        <a:p>
          <a:endParaRPr lang="en-US"/>
        </a:p>
      </dgm:t>
    </dgm:pt>
    <dgm:pt modelId="{8AF27783-8F8E-4D6D-AD95-7A236A0DF7D6}" type="parTrans" cxnId="{68758929-CDBA-4F4B-AF27-54C176E42CC0}">
      <dgm:prSet/>
      <dgm:spPr/>
      <dgm:t>
        <a:bodyPr/>
        <a:lstStyle/>
        <a:p>
          <a:endParaRPr lang="en-US"/>
        </a:p>
      </dgm:t>
    </dgm:pt>
    <dgm:pt modelId="{E294BE72-B2C4-4357-8991-E8AFB9CD6105}">
      <dgm:prSet phldrT="[Text]" custT="1"/>
      <dgm:spPr/>
      <dgm:t>
        <a:bodyPr/>
        <a:lstStyle/>
        <a:p>
          <a:endParaRPr lang="en-US" sz="1200" dirty="0">
            <a:solidFill>
              <a:schemeClr val="tx1"/>
            </a:solidFill>
          </a:endParaRPr>
        </a:p>
      </dgm:t>
    </dgm:pt>
    <dgm:pt modelId="{55A126C1-FE1B-4F35-A6D0-8F5B90B41EF9}" type="parTrans" cxnId="{D7D2A6BD-5694-477A-9D91-7B598BD023CD}">
      <dgm:prSet/>
      <dgm:spPr/>
      <dgm:t>
        <a:bodyPr/>
        <a:lstStyle/>
        <a:p>
          <a:endParaRPr lang="en-US"/>
        </a:p>
      </dgm:t>
    </dgm:pt>
    <dgm:pt modelId="{E28E4D56-51A0-489F-BEED-56ADE86681D6}" type="sibTrans" cxnId="{D7D2A6BD-5694-477A-9D91-7B598BD023CD}">
      <dgm:prSet/>
      <dgm:spPr/>
      <dgm:t>
        <a:bodyPr/>
        <a:lstStyle/>
        <a:p>
          <a:endParaRPr lang="en-US"/>
        </a:p>
      </dgm:t>
    </dgm:pt>
    <dgm:pt modelId="{4A78DC67-9F4A-4ADB-97FD-9F46B3C47F49}">
      <dgm:prSet phldrT="[Text]" custT="1"/>
      <dgm:spPr/>
      <dgm:t>
        <a:bodyPr/>
        <a:lstStyle/>
        <a:p>
          <a:r>
            <a:rPr lang="en-US" sz="1200" dirty="0" err="1" smtClean="0"/>
            <a:t>Keterlibatan</a:t>
          </a:r>
          <a:r>
            <a:rPr lang="en-US" sz="1200" dirty="0" smtClean="0"/>
            <a:t> </a:t>
          </a:r>
          <a:r>
            <a:rPr lang="en-US" sz="1200" dirty="0" err="1" smtClean="0"/>
            <a:t>organisasi</a:t>
          </a:r>
          <a:r>
            <a:rPr lang="en-US" sz="1200" dirty="0" smtClean="0"/>
            <a:t> </a:t>
          </a:r>
          <a:r>
            <a:rPr lang="en-US" sz="1200" dirty="0" err="1" smtClean="0"/>
            <a:t>pekerja</a:t>
          </a:r>
          <a:r>
            <a:rPr lang="en-US" sz="1200" dirty="0" smtClean="0"/>
            <a:t> </a:t>
          </a:r>
          <a:r>
            <a:rPr lang="en-US" sz="1200" dirty="0" err="1" smtClean="0"/>
            <a:t>membantu</a:t>
          </a:r>
          <a:r>
            <a:rPr lang="en-US" sz="1200" dirty="0" smtClean="0"/>
            <a:t> </a:t>
          </a:r>
          <a:r>
            <a:rPr lang="en-US" sz="1200" dirty="0" err="1" smtClean="0"/>
            <a:t>pekerjanya</a:t>
          </a:r>
          <a:r>
            <a:rPr lang="en-US" sz="1200" dirty="0" smtClean="0"/>
            <a:t> </a:t>
          </a:r>
          <a:r>
            <a:rPr lang="en-US" sz="1200" dirty="0" err="1" smtClean="0"/>
            <a:t>apabila</a:t>
          </a:r>
          <a:r>
            <a:rPr lang="en-US" sz="1200" dirty="0" smtClean="0"/>
            <a:t> </a:t>
          </a:r>
          <a:r>
            <a:rPr lang="en-US" sz="1200" dirty="0" err="1" smtClean="0"/>
            <a:t>dalam</a:t>
          </a:r>
          <a:r>
            <a:rPr lang="en-US" sz="1200" dirty="0" smtClean="0"/>
            <a:t> </a:t>
          </a:r>
          <a:r>
            <a:rPr lang="en-US" sz="1200" dirty="0" err="1" smtClean="0"/>
            <a:t>kesulitan</a:t>
          </a:r>
          <a:endParaRPr lang="en-US" sz="1200" dirty="0"/>
        </a:p>
      </dgm:t>
    </dgm:pt>
    <dgm:pt modelId="{B4DB0D9B-43CE-4FE1-B8BE-A86BEC089F9D}" type="parTrans" cxnId="{5EB740D4-EE5A-427F-8A02-B33CED932619}">
      <dgm:prSet/>
      <dgm:spPr/>
      <dgm:t>
        <a:bodyPr/>
        <a:lstStyle/>
        <a:p>
          <a:endParaRPr lang="en-US"/>
        </a:p>
      </dgm:t>
    </dgm:pt>
    <dgm:pt modelId="{25EF309E-76A1-43A6-B9AC-B54CECA4271E}" type="sibTrans" cxnId="{5EB740D4-EE5A-427F-8A02-B33CED932619}">
      <dgm:prSet/>
      <dgm:spPr/>
      <dgm:t>
        <a:bodyPr/>
        <a:lstStyle/>
        <a:p>
          <a:endParaRPr lang="en-US"/>
        </a:p>
      </dgm:t>
    </dgm:pt>
    <dgm:pt modelId="{C5A666B5-DC42-4223-89CF-CE652C314127}">
      <dgm:prSet phldrT="[Text]" custT="1"/>
      <dgm:spPr/>
      <dgm:t>
        <a:bodyPr/>
        <a:lstStyle/>
        <a:p>
          <a:endParaRPr lang="en-US" sz="1200" dirty="0"/>
        </a:p>
      </dgm:t>
    </dgm:pt>
    <dgm:pt modelId="{241302CF-2E25-4B86-BA5F-8960597F736C}" type="parTrans" cxnId="{B49DADDA-07E7-48E9-8D99-27887AF9B2D5}">
      <dgm:prSet/>
      <dgm:spPr/>
      <dgm:t>
        <a:bodyPr/>
        <a:lstStyle/>
        <a:p>
          <a:endParaRPr lang="en-US"/>
        </a:p>
      </dgm:t>
    </dgm:pt>
    <dgm:pt modelId="{3686B84E-B105-4274-ABAE-506792DE04EC}" type="sibTrans" cxnId="{B49DADDA-07E7-48E9-8D99-27887AF9B2D5}">
      <dgm:prSet/>
      <dgm:spPr/>
      <dgm:t>
        <a:bodyPr/>
        <a:lstStyle/>
        <a:p>
          <a:endParaRPr lang="en-US"/>
        </a:p>
      </dgm:t>
    </dgm:pt>
    <dgm:pt modelId="{C4E6396D-64FF-4DA7-8F4E-40041E622AC1}">
      <dgm:prSet custT="1"/>
      <dgm:spPr/>
      <dgm:t>
        <a:bodyPr/>
        <a:lstStyle/>
        <a:p>
          <a:r>
            <a:rPr lang="en-US" altLang="en-US" sz="1100" b="1" dirty="0" err="1" smtClean="0">
              <a:solidFill>
                <a:schemeClr val="folHlink"/>
              </a:solidFill>
            </a:rPr>
            <a:t>Kriteria</a:t>
          </a:r>
          <a:r>
            <a:rPr lang="en-US" altLang="en-US" sz="1100" b="1" dirty="0" smtClean="0">
              <a:solidFill>
                <a:schemeClr val="folHlink"/>
              </a:solidFill>
            </a:rPr>
            <a:t> :</a:t>
          </a:r>
        </a:p>
      </dgm:t>
    </dgm:pt>
    <dgm:pt modelId="{447FCC4A-4E39-4A7D-B3B2-CB8F8281333C}" type="parTrans" cxnId="{C60BD1D5-AB3C-4864-946B-B7C5C3240C1D}">
      <dgm:prSet/>
      <dgm:spPr/>
      <dgm:t>
        <a:bodyPr/>
        <a:lstStyle/>
        <a:p>
          <a:endParaRPr lang="en-US"/>
        </a:p>
      </dgm:t>
    </dgm:pt>
    <dgm:pt modelId="{D275E157-D1CB-48FC-BB6F-C80B15391717}" type="sibTrans" cxnId="{C60BD1D5-AB3C-4864-946B-B7C5C3240C1D}">
      <dgm:prSet/>
      <dgm:spPr/>
      <dgm:t>
        <a:bodyPr/>
        <a:lstStyle/>
        <a:p>
          <a:endParaRPr lang="en-US"/>
        </a:p>
      </dgm:t>
    </dgm:pt>
    <dgm:pt modelId="{943C54E2-EA3C-4B3A-9FF8-9E10F98B7BBC}">
      <dgm:prSet custT="1"/>
      <dgm:spPr/>
      <dgm:t>
        <a:bodyPr/>
        <a:lstStyle/>
        <a:p>
          <a:r>
            <a:rPr lang="en-US" altLang="en-US" sz="1100" b="1" dirty="0" err="1" smtClean="0">
              <a:solidFill>
                <a:schemeClr val="folHlink"/>
              </a:solidFill>
            </a:rPr>
            <a:t>Mampu</a:t>
          </a:r>
          <a:r>
            <a:rPr lang="en-US" altLang="en-US" sz="1100" b="1" dirty="0" smtClean="0">
              <a:solidFill>
                <a:schemeClr val="folHlink"/>
              </a:solidFill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</a:rPr>
            <a:t>melaksanakan</a:t>
          </a:r>
          <a:r>
            <a:rPr lang="en-US" altLang="en-US" sz="1100" b="1" dirty="0" smtClean="0">
              <a:solidFill>
                <a:schemeClr val="folHlink"/>
              </a:solidFill>
            </a:rPr>
            <a:t> program </a:t>
          </a:r>
          <a:r>
            <a:rPr lang="en-US" altLang="en-US" sz="1100" b="1" dirty="0" err="1" smtClean="0">
              <a:solidFill>
                <a:schemeClr val="folHlink"/>
              </a:solidFill>
            </a:rPr>
            <a:t>rehabilitasi</a:t>
          </a:r>
          <a:endParaRPr lang="en-US" altLang="en-US" sz="1100" b="1" dirty="0" smtClean="0">
            <a:solidFill>
              <a:schemeClr val="folHlink"/>
            </a:solidFill>
          </a:endParaRPr>
        </a:p>
      </dgm:t>
    </dgm:pt>
    <dgm:pt modelId="{33B16BD4-B481-48CE-9996-9DAE0398B754}" type="parTrans" cxnId="{174E85BE-DD1B-4234-970E-A1901365690D}">
      <dgm:prSet/>
      <dgm:spPr/>
      <dgm:t>
        <a:bodyPr/>
        <a:lstStyle/>
        <a:p>
          <a:endParaRPr lang="en-US"/>
        </a:p>
      </dgm:t>
    </dgm:pt>
    <dgm:pt modelId="{697A9E87-AF4F-4C17-BD7F-F656D51E7A04}" type="sibTrans" cxnId="{174E85BE-DD1B-4234-970E-A1901365690D}">
      <dgm:prSet/>
      <dgm:spPr/>
      <dgm:t>
        <a:bodyPr/>
        <a:lstStyle/>
        <a:p>
          <a:endParaRPr lang="en-US"/>
        </a:p>
      </dgm:t>
    </dgm:pt>
    <dgm:pt modelId="{DA768141-872B-4310-B6DF-98ACE2A6DB2F}">
      <dgm:prSet custT="1"/>
      <dgm:spPr/>
      <dgm:t>
        <a:bodyPr/>
        <a:lstStyle/>
        <a:p>
          <a:r>
            <a:rPr lang="en-US" altLang="en-US" sz="1100" b="1" dirty="0" err="1" smtClean="0">
              <a:solidFill>
                <a:schemeClr val="folHlink"/>
              </a:solidFill>
            </a:rPr>
            <a:t>Mampu</a:t>
          </a:r>
          <a:r>
            <a:rPr lang="en-US" altLang="en-US" sz="1100" b="1" dirty="0" smtClean="0">
              <a:solidFill>
                <a:schemeClr val="folHlink"/>
              </a:solidFill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</a:rPr>
            <a:t>melakukan</a:t>
          </a:r>
          <a:r>
            <a:rPr lang="en-US" altLang="en-US" sz="1100" b="1" dirty="0" smtClean="0">
              <a:solidFill>
                <a:schemeClr val="folHlink"/>
              </a:solidFill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</a:rPr>
            <a:t>koordinasi</a:t>
          </a:r>
          <a:r>
            <a:rPr lang="en-US" altLang="en-US" sz="1100" b="1" dirty="0" smtClean="0">
              <a:solidFill>
                <a:schemeClr val="folHlink"/>
              </a:solidFill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</a:rPr>
            <a:t>dan</a:t>
          </a:r>
          <a:r>
            <a:rPr lang="en-US" altLang="en-US" sz="1100" b="1" dirty="0" smtClean="0">
              <a:solidFill>
                <a:schemeClr val="folHlink"/>
              </a:solidFill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</a:rPr>
            <a:t>memantau</a:t>
          </a:r>
          <a:r>
            <a:rPr lang="en-US" altLang="en-US" sz="1100" b="1" dirty="0" smtClean="0">
              <a:solidFill>
                <a:schemeClr val="folHlink"/>
              </a:solidFill>
            </a:rPr>
            <a:t> program </a:t>
          </a:r>
          <a:r>
            <a:rPr lang="en-US" altLang="en-US" sz="1100" b="1" dirty="0" err="1" smtClean="0">
              <a:solidFill>
                <a:schemeClr val="folHlink"/>
              </a:solidFill>
            </a:rPr>
            <a:t>rehabilitasi</a:t>
          </a:r>
          <a:endParaRPr lang="en-US" altLang="en-US" sz="1100" b="1" dirty="0" smtClean="0">
            <a:solidFill>
              <a:schemeClr val="folHlink"/>
            </a:solidFill>
          </a:endParaRPr>
        </a:p>
      </dgm:t>
    </dgm:pt>
    <dgm:pt modelId="{D3BF2263-B1F3-499A-9911-302990E22019}" type="parTrans" cxnId="{D9771DD1-39E0-4321-8199-DA4D8AD41E36}">
      <dgm:prSet/>
      <dgm:spPr/>
      <dgm:t>
        <a:bodyPr/>
        <a:lstStyle/>
        <a:p>
          <a:endParaRPr lang="en-US"/>
        </a:p>
      </dgm:t>
    </dgm:pt>
    <dgm:pt modelId="{DAC6E167-7F60-4B80-BCAF-356CFE2C9D62}" type="sibTrans" cxnId="{D9771DD1-39E0-4321-8199-DA4D8AD41E36}">
      <dgm:prSet/>
      <dgm:spPr/>
      <dgm:t>
        <a:bodyPr/>
        <a:lstStyle/>
        <a:p>
          <a:endParaRPr lang="en-US"/>
        </a:p>
      </dgm:t>
    </dgm:pt>
    <dgm:pt modelId="{4A8B5A18-4CAE-4F13-BA54-D95E35C2CB0C}">
      <dgm:prSet/>
      <dgm:spPr/>
      <dgm:t>
        <a:bodyPr/>
        <a:lstStyle/>
        <a:p>
          <a:endParaRPr lang="en-US" altLang="en-US" sz="600" b="1" dirty="0" smtClean="0">
            <a:solidFill>
              <a:schemeClr val="folHlink"/>
            </a:solidFill>
          </a:endParaRPr>
        </a:p>
      </dgm:t>
    </dgm:pt>
    <dgm:pt modelId="{0A2046D5-C1BA-44B3-BFE8-2C9C71D58654}" type="parTrans" cxnId="{60F6ACC9-92D5-4381-A96B-26B9D78672EA}">
      <dgm:prSet/>
      <dgm:spPr/>
      <dgm:t>
        <a:bodyPr/>
        <a:lstStyle/>
        <a:p>
          <a:endParaRPr lang="en-US"/>
        </a:p>
      </dgm:t>
    </dgm:pt>
    <dgm:pt modelId="{2425D35F-C485-415A-8A4F-0AA7DBB6967A}" type="sibTrans" cxnId="{60F6ACC9-92D5-4381-A96B-26B9D78672EA}">
      <dgm:prSet/>
      <dgm:spPr/>
      <dgm:t>
        <a:bodyPr/>
        <a:lstStyle/>
        <a:p>
          <a:endParaRPr lang="en-US"/>
        </a:p>
      </dgm:t>
    </dgm:pt>
    <dgm:pt modelId="{F1B8F5DC-43B1-4F48-8365-A10BD3A2F00E}">
      <dgm:prSet custT="1"/>
      <dgm:spPr/>
      <dgm:t>
        <a:bodyPr/>
        <a:lstStyle/>
        <a:p>
          <a:r>
            <a:rPr lang="en-US" altLang="en-US" sz="1100" b="1" dirty="0" err="1" smtClean="0">
              <a:solidFill>
                <a:srgbClr val="E62949"/>
              </a:solidFill>
            </a:rPr>
            <a:t>Penyelenggara</a:t>
          </a:r>
          <a:r>
            <a:rPr lang="en-US" altLang="en-US" sz="1100" b="1" dirty="0" smtClean="0">
              <a:solidFill>
                <a:srgbClr val="E62949"/>
              </a:solidFill>
            </a:rPr>
            <a:t> </a:t>
          </a:r>
          <a:r>
            <a:rPr lang="en-US" altLang="en-US" sz="1100" b="1" dirty="0" err="1" smtClean="0">
              <a:solidFill>
                <a:srgbClr val="E62949"/>
              </a:solidFill>
            </a:rPr>
            <a:t>Jasa</a:t>
          </a:r>
          <a:r>
            <a:rPr lang="en-US" altLang="en-US" sz="1100" b="1" dirty="0" smtClean="0">
              <a:solidFill>
                <a:srgbClr val="E62949"/>
              </a:solidFill>
            </a:rPr>
            <a:t>:………….</a:t>
          </a:r>
        </a:p>
      </dgm:t>
    </dgm:pt>
    <dgm:pt modelId="{20FD7C54-B2FF-4458-81DA-294F9CD30461}" type="parTrans" cxnId="{90ABEF11-B6C7-4C2C-80CA-1E611ECD64A1}">
      <dgm:prSet/>
      <dgm:spPr/>
      <dgm:t>
        <a:bodyPr/>
        <a:lstStyle/>
        <a:p>
          <a:endParaRPr lang="en-US"/>
        </a:p>
      </dgm:t>
    </dgm:pt>
    <dgm:pt modelId="{DB494F8E-86C7-4827-8A2A-15E033D42B66}" type="sibTrans" cxnId="{90ABEF11-B6C7-4C2C-80CA-1E611ECD64A1}">
      <dgm:prSet/>
      <dgm:spPr/>
      <dgm:t>
        <a:bodyPr/>
        <a:lstStyle/>
        <a:p>
          <a:endParaRPr lang="en-US"/>
        </a:p>
      </dgm:t>
    </dgm:pt>
    <dgm:pt modelId="{DF3D4E8A-E2CE-406F-9FD0-4D4535BF4298}">
      <dgm:prSet/>
      <dgm:spPr/>
      <dgm:t>
        <a:bodyPr/>
        <a:lstStyle/>
        <a:p>
          <a:endParaRPr lang="en-US" altLang="en-US" sz="600" b="1" dirty="0" smtClean="0">
            <a:solidFill>
              <a:schemeClr val="folHlink"/>
            </a:solidFill>
          </a:endParaRPr>
        </a:p>
      </dgm:t>
    </dgm:pt>
    <dgm:pt modelId="{D2739363-19F2-4936-9DA1-7BDF588FDC9A}" type="parTrans" cxnId="{00BC7203-42D0-4011-A495-A72C77AA0611}">
      <dgm:prSet/>
      <dgm:spPr/>
      <dgm:t>
        <a:bodyPr/>
        <a:lstStyle/>
        <a:p>
          <a:endParaRPr lang="en-US"/>
        </a:p>
      </dgm:t>
    </dgm:pt>
    <dgm:pt modelId="{9BFE9325-F21C-459B-A06D-B32DE9CCA888}" type="sibTrans" cxnId="{00BC7203-42D0-4011-A495-A72C77AA0611}">
      <dgm:prSet/>
      <dgm:spPr/>
      <dgm:t>
        <a:bodyPr/>
        <a:lstStyle/>
        <a:p>
          <a:endParaRPr lang="en-US"/>
        </a:p>
      </dgm:t>
    </dgm:pt>
    <dgm:pt modelId="{B6B76F51-417C-4CC9-91DB-8F857FAC9DCA}">
      <dgm:prSet custT="1"/>
      <dgm:spPr/>
      <dgm:t>
        <a:bodyPr/>
        <a:lstStyle/>
        <a:p>
          <a:endParaRPr lang="en-US" altLang="en-US" sz="1100" b="1" dirty="0" smtClean="0">
            <a:solidFill>
              <a:schemeClr val="folHlink"/>
            </a:solidFill>
          </a:endParaRPr>
        </a:p>
      </dgm:t>
    </dgm:pt>
    <dgm:pt modelId="{3C14F98E-5016-4B49-A385-EDA0EC001BD3}" type="parTrans" cxnId="{18286704-3832-49BE-9BD7-82B340B23383}">
      <dgm:prSet/>
      <dgm:spPr/>
      <dgm:t>
        <a:bodyPr/>
        <a:lstStyle/>
        <a:p>
          <a:endParaRPr lang="en-US"/>
        </a:p>
      </dgm:t>
    </dgm:pt>
    <dgm:pt modelId="{7F75BB36-DB03-422A-AD27-B3E49EE36B7E}" type="sibTrans" cxnId="{18286704-3832-49BE-9BD7-82B340B23383}">
      <dgm:prSet/>
      <dgm:spPr/>
      <dgm:t>
        <a:bodyPr/>
        <a:lstStyle/>
        <a:p>
          <a:endParaRPr lang="en-US"/>
        </a:p>
      </dgm:t>
    </dgm:pt>
    <dgm:pt modelId="{2AB2F7FF-FE21-4402-A735-934C0B5A95BC}">
      <dgm:prSet custT="1"/>
      <dgm:spPr/>
      <dgm:t>
        <a:bodyPr/>
        <a:lstStyle/>
        <a:p>
          <a:endParaRPr lang="en-US" altLang="en-US" sz="1100" b="1" dirty="0" smtClean="0">
            <a:solidFill>
              <a:schemeClr val="folHlink"/>
            </a:solidFill>
          </a:endParaRPr>
        </a:p>
      </dgm:t>
    </dgm:pt>
    <dgm:pt modelId="{3A0045C6-AE24-4EC1-AAC9-B7A2933969FB}" type="parTrans" cxnId="{454EA0A8-B449-4E8E-B065-330C87B6910A}">
      <dgm:prSet/>
      <dgm:spPr/>
      <dgm:t>
        <a:bodyPr/>
        <a:lstStyle/>
        <a:p>
          <a:endParaRPr lang="en-US"/>
        </a:p>
      </dgm:t>
    </dgm:pt>
    <dgm:pt modelId="{621F7642-FD27-4130-8074-34973EAD8E90}" type="sibTrans" cxnId="{454EA0A8-B449-4E8E-B065-330C87B6910A}">
      <dgm:prSet/>
      <dgm:spPr/>
      <dgm:t>
        <a:bodyPr/>
        <a:lstStyle/>
        <a:p>
          <a:endParaRPr lang="en-US"/>
        </a:p>
      </dgm:t>
    </dgm:pt>
    <dgm:pt modelId="{03C4D87C-6FBC-44BF-B71B-57A9A5DF1ECA}">
      <dgm:prSet custT="1"/>
      <dgm:spPr/>
      <dgm:t>
        <a:bodyPr/>
        <a:lstStyle/>
        <a:p>
          <a:endParaRPr lang="en-US" altLang="en-US" sz="1100" b="1" dirty="0" smtClean="0">
            <a:solidFill>
              <a:schemeClr val="folHlink"/>
            </a:solidFill>
          </a:endParaRPr>
        </a:p>
      </dgm:t>
    </dgm:pt>
    <dgm:pt modelId="{44FE5B40-33C8-4728-BA32-8DF33518AD47}" type="parTrans" cxnId="{554E3C15-B1AD-41CD-8BDE-B9BFECCD7637}">
      <dgm:prSet/>
      <dgm:spPr/>
      <dgm:t>
        <a:bodyPr/>
        <a:lstStyle/>
        <a:p>
          <a:endParaRPr lang="en-US"/>
        </a:p>
      </dgm:t>
    </dgm:pt>
    <dgm:pt modelId="{CD82E726-30DA-49DE-967D-3FD960A7DEED}" type="sibTrans" cxnId="{554E3C15-B1AD-41CD-8BDE-B9BFECCD7637}">
      <dgm:prSet/>
      <dgm:spPr/>
      <dgm:t>
        <a:bodyPr/>
        <a:lstStyle/>
        <a:p>
          <a:endParaRPr lang="en-US"/>
        </a:p>
      </dgm:t>
    </dgm:pt>
    <dgm:pt modelId="{CC50B689-CB41-40AA-B31D-4C38EAE56F48}">
      <dgm:prSet custT="1"/>
      <dgm:spPr/>
      <dgm:t>
        <a:bodyPr/>
        <a:lstStyle/>
        <a:p>
          <a:endParaRPr lang="en-US" altLang="en-US" sz="1100" b="1" dirty="0" smtClean="0">
            <a:solidFill>
              <a:schemeClr val="folHlink"/>
            </a:solidFill>
          </a:endParaRPr>
        </a:p>
      </dgm:t>
    </dgm:pt>
    <dgm:pt modelId="{493DF5D2-70B0-4429-8A77-4E091BD683F0}" type="parTrans" cxnId="{69A5BEA9-8154-4E73-AC9A-42B81CE64FC6}">
      <dgm:prSet/>
      <dgm:spPr/>
      <dgm:t>
        <a:bodyPr/>
        <a:lstStyle/>
        <a:p>
          <a:endParaRPr lang="en-US"/>
        </a:p>
      </dgm:t>
    </dgm:pt>
    <dgm:pt modelId="{E7EBBCD6-D744-4B01-81D5-9CD3055141B8}" type="sibTrans" cxnId="{69A5BEA9-8154-4E73-AC9A-42B81CE64FC6}">
      <dgm:prSet/>
      <dgm:spPr/>
      <dgm:t>
        <a:bodyPr/>
        <a:lstStyle/>
        <a:p>
          <a:endParaRPr lang="en-US"/>
        </a:p>
      </dgm:t>
    </dgm:pt>
    <dgm:pt modelId="{7EB038A2-1BFD-480F-B01F-EA3A9926E5A0}">
      <dgm:prSet custT="1"/>
      <dgm:spPr/>
      <dgm:t>
        <a:bodyPr/>
        <a:lstStyle/>
        <a:p>
          <a:endParaRPr lang="en-US" altLang="en-US" sz="1100" b="1" dirty="0" smtClean="0">
            <a:solidFill>
              <a:schemeClr val="folHlink"/>
            </a:solidFill>
          </a:endParaRPr>
        </a:p>
      </dgm:t>
    </dgm:pt>
    <dgm:pt modelId="{3B780E7D-913B-4AA0-8283-A0EEE0393B6D}" type="parTrans" cxnId="{82B593F7-F583-4377-AE0E-93AB13A2137C}">
      <dgm:prSet/>
      <dgm:spPr/>
      <dgm:t>
        <a:bodyPr/>
        <a:lstStyle/>
        <a:p>
          <a:endParaRPr lang="en-US"/>
        </a:p>
      </dgm:t>
    </dgm:pt>
    <dgm:pt modelId="{ABDC05C2-2392-49B0-9495-C6ED6269DF8D}" type="sibTrans" cxnId="{82B593F7-F583-4377-AE0E-93AB13A2137C}">
      <dgm:prSet/>
      <dgm:spPr/>
      <dgm:t>
        <a:bodyPr/>
        <a:lstStyle/>
        <a:p>
          <a:endParaRPr lang="en-US"/>
        </a:p>
      </dgm:t>
    </dgm:pt>
    <dgm:pt modelId="{73B4CD6C-B1C8-4707-AA8F-A8DE6391EFF8}">
      <dgm:prSet custT="1"/>
      <dgm:spPr/>
      <dgm:t>
        <a:bodyPr/>
        <a:lstStyle/>
        <a:p>
          <a:r>
            <a:rPr lang="en-US" altLang="en-US" sz="1100" b="1" dirty="0" err="1" smtClean="0">
              <a:solidFill>
                <a:schemeClr val="folHlink"/>
              </a:solidFill>
            </a:rPr>
            <a:t>Tugas</a:t>
          </a:r>
          <a:r>
            <a:rPr lang="en-US" altLang="en-US" sz="1100" b="1" dirty="0" smtClean="0">
              <a:solidFill>
                <a:schemeClr val="folHlink"/>
              </a:solidFill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</a:rPr>
            <a:t>dan</a:t>
          </a:r>
          <a:r>
            <a:rPr lang="en-US" altLang="en-US" sz="1100" b="1" dirty="0" smtClean="0">
              <a:solidFill>
                <a:schemeClr val="folHlink"/>
              </a:solidFill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</a:rPr>
            <a:t>Fungsi</a:t>
          </a:r>
          <a:endParaRPr lang="en-US" altLang="en-US" sz="1100" b="1" dirty="0" smtClean="0">
            <a:solidFill>
              <a:schemeClr val="folHlink"/>
            </a:solidFill>
          </a:endParaRPr>
        </a:p>
      </dgm:t>
    </dgm:pt>
    <dgm:pt modelId="{CA60760A-0FA5-4DF6-866E-54D18E080539}" type="parTrans" cxnId="{E9F4152E-315A-410D-BCB8-42B9ECF4A8F9}">
      <dgm:prSet/>
      <dgm:spPr/>
      <dgm:t>
        <a:bodyPr/>
        <a:lstStyle/>
        <a:p>
          <a:endParaRPr lang="en-US"/>
        </a:p>
      </dgm:t>
    </dgm:pt>
    <dgm:pt modelId="{DCDE32B0-BC6B-430D-A32B-6857B0741286}" type="sibTrans" cxnId="{E9F4152E-315A-410D-BCB8-42B9ECF4A8F9}">
      <dgm:prSet/>
      <dgm:spPr/>
      <dgm:t>
        <a:bodyPr/>
        <a:lstStyle/>
        <a:p>
          <a:endParaRPr lang="en-US"/>
        </a:p>
      </dgm:t>
    </dgm:pt>
    <dgm:pt modelId="{D65B5012-E9EC-482D-AEA8-7271EF49972B}">
      <dgm:prSet custT="1"/>
      <dgm:spPr/>
      <dgm:t>
        <a:bodyPr/>
        <a:lstStyle/>
        <a:p>
          <a:r>
            <a:rPr lang="en-US" altLang="en-US" sz="1100" b="1" dirty="0" err="1" smtClean="0">
              <a:solidFill>
                <a:schemeClr val="folHlink"/>
              </a:solidFill>
            </a:rPr>
            <a:t>Badan</a:t>
          </a:r>
          <a:r>
            <a:rPr lang="en-US" altLang="en-US" sz="1100" b="1" dirty="0" smtClean="0">
              <a:solidFill>
                <a:schemeClr val="folHlink"/>
              </a:solidFill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</a:rPr>
            <a:t>konsultasi</a:t>
          </a:r>
          <a:endParaRPr lang="en-US" altLang="en-US" sz="1100" b="1" dirty="0" smtClean="0">
            <a:solidFill>
              <a:schemeClr val="folHlink"/>
            </a:solidFill>
          </a:endParaRPr>
        </a:p>
      </dgm:t>
    </dgm:pt>
    <dgm:pt modelId="{1F046FB7-4010-44A0-8DCE-BA91FA7645CB}" type="parTrans" cxnId="{1C521D43-ED62-4BA6-A3EF-A53B0B45A9EE}">
      <dgm:prSet/>
      <dgm:spPr/>
      <dgm:t>
        <a:bodyPr/>
        <a:lstStyle/>
        <a:p>
          <a:endParaRPr lang="en-US"/>
        </a:p>
      </dgm:t>
    </dgm:pt>
    <dgm:pt modelId="{EFFA014F-A7F5-46C4-AB9F-CCA56A5CAAA9}" type="sibTrans" cxnId="{1C521D43-ED62-4BA6-A3EF-A53B0B45A9EE}">
      <dgm:prSet/>
      <dgm:spPr/>
      <dgm:t>
        <a:bodyPr/>
        <a:lstStyle/>
        <a:p>
          <a:endParaRPr lang="en-US"/>
        </a:p>
      </dgm:t>
    </dgm:pt>
    <dgm:pt modelId="{31FD6CD2-4171-43D0-9A56-94BA82228250}">
      <dgm:prSet custT="1"/>
      <dgm:spPr/>
      <dgm:t>
        <a:bodyPr/>
        <a:lstStyle/>
        <a:p>
          <a:r>
            <a:rPr lang="en-US" altLang="en-US" sz="1100" b="1" dirty="0" err="1" smtClean="0">
              <a:solidFill>
                <a:schemeClr val="folHlink"/>
              </a:solidFill>
            </a:rPr>
            <a:t>Strategi</a:t>
          </a:r>
          <a:r>
            <a:rPr lang="en-US" altLang="en-US" sz="1100" b="1" dirty="0" smtClean="0">
              <a:solidFill>
                <a:schemeClr val="folHlink"/>
              </a:solidFill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</a:rPr>
            <a:t>pencegahan</a:t>
          </a:r>
          <a:endParaRPr lang="en-US" altLang="en-US" sz="1100" b="1" dirty="0" smtClean="0">
            <a:solidFill>
              <a:schemeClr val="folHlink"/>
            </a:solidFill>
          </a:endParaRPr>
        </a:p>
      </dgm:t>
    </dgm:pt>
    <dgm:pt modelId="{9B79B557-CD5F-4165-9201-51B071A8D2BC}" type="parTrans" cxnId="{EBF55488-F208-4ED3-8E13-52375B600B52}">
      <dgm:prSet/>
      <dgm:spPr/>
      <dgm:t>
        <a:bodyPr/>
        <a:lstStyle/>
        <a:p>
          <a:endParaRPr lang="en-US"/>
        </a:p>
      </dgm:t>
    </dgm:pt>
    <dgm:pt modelId="{A4FD0016-7F58-4EDF-8223-0DD912D433D2}" type="sibTrans" cxnId="{EBF55488-F208-4ED3-8E13-52375B600B52}">
      <dgm:prSet/>
      <dgm:spPr/>
      <dgm:t>
        <a:bodyPr/>
        <a:lstStyle/>
        <a:p>
          <a:endParaRPr lang="en-US"/>
        </a:p>
      </dgm:t>
    </dgm:pt>
    <dgm:pt modelId="{C3C9C80C-7BC2-4CCE-B5E6-6F11578833BE}">
      <dgm:prSet custT="1"/>
      <dgm:spPr/>
      <dgm:t>
        <a:bodyPr/>
        <a:lstStyle/>
        <a:p>
          <a:r>
            <a:rPr lang="en-US" altLang="en-US" sz="1100" b="1" dirty="0" err="1" smtClean="0">
              <a:solidFill>
                <a:schemeClr val="folHlink"/>
              </a:solidFill>
            </a:rPr>
            <a:t>Surat</a:t>
          </a:r>
          <a:r>
            <a:rPr lang="en-US" altLang="en-US" sz="1100" b="1" dirty="0" smtClean="0">
              <a:solidFill>
                <a:schemeClr val="folHlink"/>
              </a:solidFill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</a:rPr>
            <a:t>pemberitahuan</a:t>
          </a:r>
          <a:endParaRPr lang="en-US" altLang="en-US" sz="1100" b="1" dirty="0" smtClean="0">
            <a:solidFill>
              <a:schemeClr val="folHlink"/>
            </a:solidFill>
          </a:endParaRPr>
        </a:p>
      </dgm:t>
    </dgm:pt>
    <dgm:pt modelId="{F577498B-4E69-4F5C-84B3-0B6CFBB26ECE}" type="parTrans" cxnId="{F2936DC9-9329-4624-9E11-74FE66C67D04}">
      <dgm:prSet/>
      <dgm:spPr/>
      <dgm:t>
        <a:bodyPr/>
        <a:lstStyle/>
        <a:p>
          <a:endParaRPr lang="en-US"/>
        </a:p>
      </dgm:t>
    </dgm:pt>
    <dgm:pt modelId="{67135765-3734-4D0A-867D-EE736C56664F}" type="sibTrans" cxnId="{F2936DC9-9329-4624-9E11-74FE66C67D04}">
      <dgm:prSet/>
      <dgm:spPr/>
      <dgm:t>
        <a:bodyPr/>
        <a:lstStyle/>
        <a:p>
          <a:endParaRPr lang="en-US"/>
        </a:p>
      </dgm:t>
    </dgm:pt>
    <dgm:pt modelId="{3CFD2D19-557B-4FFB-AD18-24DDBB580100}">
      <dgm:prSet custT="1"/>
      <dgm:spPr/>
      <dgm:t>
        <a:bodyPr/>
        <a:lstStyle/>
        <a:p>
          <a:r>
            <a:rPr lang="en-US" altLang="en-US" sz="1100" b="1" dirty="0" err="1" smtClean="0">
              <a:solidFill>
                <a:schemeClr val="folHlink"/>
              </a:solidFill>
            </a:rPr>
            <a:t>Kerahasiaan</a:t>
          </a:r>
          <a:endParaRPr lang="en-US" altLang="en-US" sz="1100" b="1" dirty="0" smtClean="0">
            <a:solidFill>
              <a:schemeClr val="folHlink"/>
            </a:solidFill>
          </a:endParaRPr>
        </a:p>
      </dgm:t>
    </dgm:pt>
    <dgm:pt modelId="{2942D1D0-E5A3-4383-83E3-419E1B872D76}" type="parTrans" cxnId="{2C62076F-B2E3-4E79-A6EA-6D17117E3613}">
      <dgm:prSet/>
      <dgm:spPr/>
      <dgm:t>
        <a:bodyPr/>
        <a:lstStyle/>
        <a:p>
          <a:endParaRPr lang="en-US"/>
        </a:p>
      </dgm:t>
    </dgm:pt>
    <dgm:pt modelId="{265F9710-5049-47A7-9D9E-7E1303C48402}" type="sibTrans" cxnId="{2C62076F-B2E3-4E79-A6EA-6D17117E3613}">
      <dgm:prSet/>
      <dgm:spPr/>
      <dgm:t>
        <a:bodyPr/>
        <a:lstStyle/>
        <a:p>
          <a:endParaRPr lang="en-US"/>
        </a:p>
      </dgm:t>
    </dgm:pt>
    <dgm:pt modelId="{89D8E869-E815-4EE0-A4A2-F8674BE7F2D4}">
      <dgm:prSet custT="1"/>
      <dgm:spPr/>
      <dgm:t>
        <a:bodyPr/>
        <a:lstStyle/>
        <a:p>
          <a:r>
            <a:rPr lang="en-US" altLang="en-US" sz="1100" b="1" dirty="0" err="1" smtClean="0">
              <a:solidFill>
                <a:schemeClr val="folHlink"/>
              </a:solidFill>
            </a:rPr>
            <a:t>Rekomendasi</a:t>
          </a:r>
          <a:r>
            <a:rPr lang="en-US" altLang="en-US" sz="1100" b="1" dirty="0" smtClean="0">
              <a:solidFill>
                <a:schemeClr val="folHlink"/>
              </a:solidFill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</a:rPr>
            <a:t>perubahan</a:t>
          </a:r>
          <a:r>
            <a:rPr lang="en-US" altLang="en-US" sz="1100" b="1" dirty="0" smtClean="0">
              <a:solidFill>
                <a:schemeClr val="folHlink"/>
              </a:solidFill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</a:rPr>
            <a:t>tempat</a:t>
          </a:r>
          <a:r>
            <a:rPr lang="en-US" altLang="en-US" sz="1100" b="1" dirty="0" smtClean="0">
              <a:solidFill>
                <a:schemeClr val="folHlink"/>
              </a:solidFill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</a:rPr>
            <a:t>kerj</a:t>
          </a:r>
          <a:r>
            <a:rPr lang="en-US" altLang="en-US" sz="600" b="1" dirty="0" err="1" smtClean="0">
              <a:solidFill>
                <a:schemeClr val="folHlink"/>
              </a:solidFill>
            </a:rPr>
            <a:t>a</a:t>
          </a:r>
          <a:endParaRPr lang="en-US" altLang="en-US" sz="600" b="1" dirty="0" smtClean="0">
            <a:solidFill>
              <a:schemeClr val="folHlink"/>
            </a:solidFill>
          </a:endParaRPr>
        </a:p>
      </dgm:t>
    </dgm:pt>
    <dgm:pt modelId="{0082FB76-A49B-4B28-8956-D5A75E2196CE}" type="parTrans" cxnId="{C34EFD2F-1784-4675-AEE3-38B1CEFBC5BA}">
      <dgm:prSet/>
      <dgm:spPr/>
      <dgm:t>
        <a:bodyPr/>
        <a:lstStyle/>
        <a:p>
          <a:endParaRPr lang="en-US"/>
        </a:p>
      </dgm:t>
    </dgm:pt>
    <dgm:pt modelId="{F321C470-FAC3-4560-BCC3-66C1F2DB98E1}" type="sibTrans" cxnId="{C34EFD2F-1784-4675-AEE3-38B1CEFBC5BA}">
      <dgm:prSet/>
      <dgm:spPr/>
      <dgm:t>
        <a:bodyPr/>
        <a:lstStyle/>
        <a:p>
          <a:endParaRPr lang="en-US"/>
        </a:p>
      </dgm:t>
    </dgm:pt>
    <dgm:pt modelId="{5A9963F0-AC4C-41FB-BE02-1EC05ED8E5CB}">
      <dgm:prSet phldrT="[Text]" custT="1"/>
      <dgm:spPr/>
      <dgm:t>
        <a:bodyPr/>
        <a:lstStyle/>
        <a:p>
          <a:endParaRPr lang="en-US" sz="1200" dirty="0">
            <a:solidFill>
              <a:schemeClr val="tx1"/>
            </a:solidFill>
          </a:endParaRPr>
        </a:p>
      </dgm:t>
    </dgm:pt>
    <dgm:pt modelId="{5586B0CF-DFBE-4E3C-8F7B-CF5242107683}" type="parTrans" cxnId="{B1114E08-A851-4687-9B1A-E5B1EB720A8F}">
      <dgm:prSet/>
      <dgm:spPr/>
    </dgm:pt>
    <dgm:pt modelId="{C3C68BBA-6FB6-4B57-B00D-35C74A311856}" type="sibTrans" cxnId="{B1114E08-A851-4687-9B1A-E5B1EB720A8F}">
      <dgm:prSet/>
      <dgm:spPr/>
    </dgm:pt>
    <dgm:pt modelId="{1C25FB4A-DDD9-4FEE-B400-0AC6A41C3471}">
      <dgm:prSet phldrT="[Text]" custT="1"/>
      <dgm:spPr/>
      <dgm:t>
        <a:bodyPr/>
        <a:lstStyle/>
        <a:p>
          <a:r>
            <a:rPr lang="en-US" altLang="en-US" sz="1200" dirty="0" err="1" smtClean="0">
              <a:solidFill>
                <a:schemeClr val="tx1"/>
              </a:solidFill>
            </a:rPr>
            <a:t>Dibuat</a:t>
          </a:r>
          <a:r>
            <a:rPr lang="en-US" altLang="en-US" sz="1200" dirty="0" smtClean="0">
              <a:solidFill>
                <a:schemeClr val="tx1"/>
              </a:solidFill>
            </a:rPr>
            <a:t> </a:t>
          </a:r>
          <a:r>
            <a:rPr lang="en-US" altLang="en-US" sz="1200" dirty="0" err="1" smtClean="0">
              <a:solidFill>
                <a:schemeClr val="tx1"/>
              </a:solidFill>
            </a:rPr>
            <a:t>dan</a:t>
          </a:r>
          <a:r>
            <a:rPr lang="en-US" altLang="en-US" sz="1200" dirty="0" smtClean="0">
              <a:solidFill>
                <a:schemeClr val="tx1"/>
              </a:solidFill>
            </a:rPr>
            <a:t> </a:t>
          </a:r>
          <a:r>
            <a:rPr lang="en-US" altLang="en-US" sz="1200" dirty="0" err="1" smtClean="0">
              <a:solidFill>
                <a:schemeClr val="tx1"/>
              </a:solidFill>
            </a:rPr>
            <a:t>dipasang</a:t>
          </a:r>
          <a:r>
            <a:rPr lang="en-US" altLang="en-US" sz="1200" dirty="0" smtClean="0">
              <a:solidFill>
                <a:schemeClr val="tx1"/>
              </a:solidFill>
            </a:rPr>
            <a:t> diagram </a:t>
          </a:r>
          <a:r>
            <a:rPr lang="en-US" altLang="en-US" sz="1200" dirty="0" err="1" smtClean="0">
              <a:solidFill>
                <a:schemeClr val="tx1"/>
              </a:solidFill>
            </a:rPr>
            <a:t>alur</a:t>
          </a:r>
          <a:r>
            <a:rPr lang="en-US" altLang="en-US" sz="1200" dirty="0" smtClean="0">
              <a:solidFill>
                <a:schemeClr val="tx1"/>
              </a:solidFill>
            </a:rPr>
            <a:t> </a:t>
          </a:r>
          <a:r>
            <a:rPr lang="en-US" altLang="en-US" sz="1200" dirty="0" err="1" smtClean="0">
              <a:solidFill>
                <a:schemeClr val="tx1"/>
              </a:solidFill>
            </a:rPr>
            <a:t>langkah</a:t>
          </a:r>
          <a:r>
            <a:rPr lang="en-US" altLang="en-US" sz="1200" dirty="0" smtClean="0">
              <a:solidFill>
                <a:schemeClr val="tx1"/>
              </a:solidFill>
            </a:rPr>
            <a:t> </a:t>
          </a:r>
          <a:r>
            <a:rPr lang="en-US" altLang="en-US" sz="1200" dirty="0" err="1" smtClean="0">
              <a:solidFill>
                <a:schemeClr val="tx1"/>
              </a:solidFill>
            </a:rPr>
            <a:t>rehabilitasi</a:t>
          </a:r>
          <a:r>
            <a:rPr lang="en-US" altLang="en-US" sz="1200" dirty="0" smtClean="0">
              <a:solidFill>
                <a:schemeClr val="tx1"/>
              </a:solidFill>
            </a:rPr>
            <a:t> di </a:t>
          </a:r>
          <a:r>
            <a:rPr lang="en-US" altLang="en-US" sz="1200" dirty="0" err="1" smtClean="0">
              <a:solidFill>
                <a:schemeClr val="tx1"/>
              </a:solidFill>
            </a:rPr>
            <a:t>tempat</a:t>
          </a:r>
          <a:r>
            <a:rPr lang="en-US" altLang="en-US" sz="1200" dirty="0" smtClean="0">
              <a:solidFill>
                <a:schemeClr val="tx1"/>
              </a:solidFill>
            </a:rPr>
            <a:t> </a:t>
          </a:r>
          <a:r>
            <a:rPr lang="en-US" altLang="en-US" sz="1200" dirty="0" err="1" smtClean="0">
              <a:solidFill>
                <a:schemeClr val="tx1"/>
              </a:solidFill>
            </a:rPr>
            <a:t>kerja</a:t>
          </a:r>
          <a:endParaRPr lang="en-US" sz="1200" dirty="0">
            <a:solidFill>
              <a:schemeClr val="tx1"/>
            </a:solidFill>
          </a:endParaRPr>
        </a:p>
      </dgm:t>
    </dgm:pt>
    <dgm:pt modelId="{25446389-B115-4A2B-AE29-C55DB04E19CD}" type="parTrans" cxnId="{B76783F5-111B-43E6-9F8A-5B894C666BFC}">
      <dgm:prSet/>
      <dgm:spPr/>
    </dgm:pt>
    <dgm:pt modelId="{2434BBFF-1A2A-4FF1-ACFE-4EE32936BA01}" type="sibTrans" cxnId="{B76783F5-111B-43E6-9F8A-5B894C666BFC}">
      <dgm:prSet/>
      <dgm:spPr/>
    </dgm:pt>
    <dgm:pt modelId="{81868570-33D6-4AC9-BA77-906076777BE0}" type="pres">
      <dgm:prSet presAssocID="{C45A04DF-8FD5-4AF1-A01C-79C04ADACD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BF7DB-BA3C-42AB-BB7D-88B2631B70E1}" type="pres">
      <dgm:prSet presAssocID="{4EC5233C-12F4-4781-B94B-76718382709E}" presName="composite" presStyleCnt="0"/>
      <dgm:spPr/>
    </dgm:pt>
    <dgm:pt modelId="{A73F62DC-982D-4CB8-AEF9-6E1EA6D562B7}" type="pres">
      <dgm:prSet presAssocID="{4EC5233C-12F4-4781-B94B-76718382709E}" presName="parTx" presStyleLbl="alignNode1" presStyleIdx="0" presStyleCnt="3" custScaleY="49174" custLinFactNeighborX="-103" custLinFactNeighborY="-9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DD18E-D7D5-45D2-BA91-DD6F7337EFE5}" type="pres">
      <dgm:prSet presAssocID="{4EC5233C-12F4-4781-B94B-76718382709E}" presName="desTx" presStyleLbl="alignAccFollowNode1" presStyleIdx="0" presStyleCnt="3" custLinFactNeighborX="-116" custLinFactNeighborY="10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35E19-4C08-436B-897C-891B790B0127}" type="pres">
      <dgm:prSet presAssocID="{47358B95-7989-4A32-A60E-AAB1E91C40A4}" presName="space" presStyleCnt="0"/>
      <dgm:spPr/>
    </dgm:pt>
    <dgm:pt modelId="{9934B5CE-6891-4B4E-8A89-446FFC11A1C2}" type="pres">
      <dgm:prSet presAssocID="{A74042D3-4DAE-4BEA-8879-685B7D19DF84}" presName="composite" presStyleCnt="0"/>
      <dgm:spPr/>
    </dgm:pt>
    <dgm:pt modelId="{068E60FD-47CD-4624-ADD3-C2278E0AA3F9}" type="pres">
      <dgm:prSet presAssocID="{A74042D3-4DAE-4BEA-8879-685B7D19DF84}" presName="parTx" presStyleLbl="alignNode1" presStyleIdx="1" presStyleCnt="3" custScaleY="44788" custLinFactNeighborX="2602" custLinFactNeighborY="-13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1BBBB-E6D9-43D6-B4AC-0FC1E0ABE2B8}" type="pres">
      <dgm:prSet presAssocID="{A74042D3-4DAE-4BEA-8879-685B7D19DF84}" presName="desTx" presStyleLbl="alignAccFollowNode1" presStyleIdx="1" presStyleCnt="3" custLinFactNeighborX="2261" custLinFactNeighborY="10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3D12A-3463-4E58-AB65-D9C1D72EE5EC}" type="pres">
      <dgm:prSet presAssocID="{64BC6D0F-C2CB-4089-8386-CBDF86276A57}" presName="space" presStyleCnt="0"/>
      <dgm:spPr/>
    </dgm:pt>
    <dgm:pt modelId="{C6B2A582-4B2E-4BFD-85AA-F92F0B2D9050}" type="pres">
      <dgm:prSet presAssocID="{172222A7-FF24-47C5-BF7D-E6A09D14734F}" presName="composite" presStyleCnt="0"/>
      <dgm:spPr/>
    </dgm:pt>
    <dgm:pt modelId="{6C8F7E29-13DC-47A4-BE8A-1B19BB744742}" type="pres">
      <dgm:prSet presAssocID="{172222A7-FF24-47C5-BF7D-E6A09D14734F}" presName="parTx" presStyleLbl="alignNode1" presStyleIdx="2" presStyleCnt="3" custScaleY="55846" custLinFactNeighborX="-7310" custLinFactNeighborY="-108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9D710-1060-464C-8206-1FC71D9F3761}" type="pres">
      <dgm:prSet presAssocID="{172222A7-FF24-47C5-BF7D-E6A09D14734F}" presName="desTx" presStyleLbl="alignAccFollowNode1" presStyleIdx="2" presStyleCnt="3" custLinFactNeighborX="-4326" custLinFactNeighborY="5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AEB405-EA3C-4603-A324-43016B265F6E}" srcId="{C45A04DF-8FD5-4AF1-A01C-79C04ADACDC6}" destId="{A74042D3-4DAE-4BEA-8879-685B7D19DF84}" srcOrd="1" destOrd="0" parTransId="{1AB96307-3A15-40E2-9B2B-A48A7363FADD}" sibTransId="{64BC6D0F-C2CB-4089-8386-CBDF86276A57}"/>
    <dgm:cxn modelId="{B76783F5-111B-43E6-9F8A-5B894C666BFC}" srcId="{A74042D3-4DAE-4BEA-8879-685B7D19DF84}" destId="{1C25FB4A-DDD9-4FEE-B400-0AC6A41C3471}" srcOrd="1" destOrd="0" parTransId="{25446389-B115-4A2B-AE29-C55DB04E19CD}" sibTransId="{2434BBFF-1A2A-4FF1-ACFE-4EE32936BA01}"/>
    <dgm:cxn modelId="{9D61324C-6C01-4688-A2C7-26118511AEA3}" type="presOf" srcId="{C5A666B5-DC42-4223-89CF-CE652C314127}" destId="{3A91BBBB-E6D9-43D6-B4AC-0FC1E0ABE2B8}" srcOrd="0" destOrd="5" presId="urn:microsoft.com/office/officeart/2005/8/layout/hList1"/>
    <dgm:cxn modelId="{923A2087-5592-4641-8F3A-4F934CF1E028}" type="presOf" srcId="{1C25FB4A-DDD9-4FEE-B400-0AC6A41C3471}" destId="{3A91BBBB-E6D9-43D6-B4AC-0FC1E0ABE2B8}" srcOrd="0" destOrd="1" presId="urn:microsoft.com/office/officeart/2005/8/layout/hList1"/>
    <dgm:cxn modelId="{2A457522-FDCF-4C79-9CA7-4676F975E107}" type="presOf" srcId="{AF34FF73-7520-4B7A-B334-8F57911016EC}" destId="{0789D710-1060-464C-8206-1FC71D9F3761}" srcOrd="0" destOrd="0" presId="urn:microsoft.com/office/officeart/2005/8/layout/hList1"/>
    <dgm:cxn modelId="{B2DC94C6-B768-45F6-BC97-0B9B4D2057E3}" type="presOf" srcId="{F1B8F5DC-43B1-4F48-8365-A10BD3A2F00E}" destId="{0789D710-1060-464C-8206-1FC71D9F3761}" srcOrd="0" destOrd="9" presId="urn:microsoft.com/office/officeart/2005/8/layout/hList1"/>
    <dgm:cxn modelId="{AA0DAF7A-EB6D-40FB-990C-E5FE7A208C61}" type="presOf" srcId="{CDAAD688-F12D-4051-B8FB-67047963B6DB}" destId="{3A91BBBB-E6D9-43D6-B4AC-0FC1E0ABE2B8}" srcOrd="0" destOrd="0" presId="urn:microsoft.com/office/officeart/2005/8/layout/hList1"/>
    <dgm:cxn modelId="{E9F4152E-315A-410D-BCB8-42B9ECF4A8F9}" srcId="{172222A7-FF24-47C5-BF7D-E6A09D14734F}" destId="{73B4CD6C-B1C8-4707-AA8F-A8DE6391EFF8}" srcOrd="10" destOrd="0" parTransId="{CA60760A-0FA5-4DF6-866E-54D18E080539}" sibTransId="{DCDE32B0-BC6B-430D-A32B-6857B0741286}"/>
    <dgm:cxn modelId="{84D7D478-E7B9-4D11-866E-6BC3094EC4A1}" type="presOf" srcId="{A74042D3-4DAE-4BEA-8879-685B7D19DF84}" destId="{068E60FD-47CD-4624-ADD3-C2278E0AA3F9}" srcOrd="0" destOrd="0" presId="urn:microsoft.com/office/officeart/2005/8/layout/hList1"/>
    <dgm:cxn modelId="{AEF3E616-B45F-4927-A885-FCA1431F7DD8}" type="presOf" srcId="{E294BE72-B2C4-4357-8991-E8AFB9CD6105}" destId="{3A91BBBB-E6D9-43D6-B4AC-0FC1E0ABE2B8}" srcOrd="0" destOrd="3" presId="urn:microsoft.com/office/officeart/2005/8/layout/hList1"/>
    <dgm:cxn modelId="{00BC7203-42D0-4011-A495-A72C77AA0611}" srcId="{172222A7-FF24-47C5-BF7D-E6A09D14734F}" destId="{DF3D4E8A-E2CE-406F-9FD0-4D4535BF4298}" srcOrd="16" destOrd="0" parTransId="{D2739363-19F2-4936-9DA1-7BDF588FDC9A}" sibTransId="{9BFE9325-F21C-459B-A06D-B32DE9CCA888}"/>
    <dgm:cxn modelId="{824D6256-BA68-4044-9C93-BFDB0A5B3779}" srcId="{4EC5233C-12F4-4781-B94B-76718382709E}" destId="{84F5194F-0350-4056-B49C-D27712FA44A8}" srcOrd="7" destOrd="0" parTransId="{139A11ED-B708-4567-975D-31FE72082549}" sibTransId="{BDCDF81C-B8BD-44E9-9601-E4BCD94A8A45}"/>
    <dgm:cxn modelId="{452F6233-59BB-4FC3-8091-BDE8235F0E9B}" type="presOf" srcId="{31FD6CD2-4171-43D0-9A56-94BA82228250}" destId="{0789D710-1060-464C-8206-1FC71D9F3761}" srcOrd="0" destOrd="12" presId="urn:microsoft.com/office/officeart/2005/8/layout/hList1"/>
    <dgm:cxn modelId="{83BB37C7-5174-4F8D-A85A-B5D5629976E6}" srcId="{A74042D3-4DAE-4BEA-8879-685B7D19DF84}" destId="{CDAAD688-F12D-4051-B8FB-67047963B6DB}" srcOrd="0" destOrd="0" parTransId="{014F4915-3F82-4B45-9F85-A3D40F112C93}" sibTransId="{8136A9CA-A263-4217-87FA-0ADE035EB2CA}"/>
    <dgm:cxn modelId="{ED034BC5-8269-4D23-AA1B-23FB6DAA50EF}" srcId="{4EC5233C-12F4-4781-B94B-76718382709E}" destId="{65143749-A8CF-41A1-99C3-9D463D2BB827}" srcOrd="3" destOrd="0" parTransId="{BE8D141D-4685-4B05-8567-BD624B83B1B7}" sibTransId="{F0894268-0D92-4CED-A9E0-F6BCC3C98742}"/>
    <dgm:cxn modelId="{E9AFC6B0-82C5-4869-8E77-B3763FE28FF0}" srcId="{A74042D3-4DAE-4BEA-8879-685B7D19DF84}" destId="{CC62458C-31B6-4970-9F51-AE433632BFB3}" srcOrd="4" destOrd="0" parTransId="{EA8B2232-A0E2-4F1C-AC84-63E7F3E03EC3}" sibTransId="{2C734929-0625-4310-8520-D91E3C0A1BAA}"/>
    <dgm:cxn modelId="{70E14625-3794-4FB3-942F-1A6176FA8920}" srcId="{4EC5233C-12F4-4781-B94B-76718382709E}" destId="{683276D9-0DC4-4F08-BBB2-4780D40C5B55}" srcOrd="4" destOrd="0" parTransId="{060A31B3-CDE8-4722-A3A2-15FF2207F8F7}" sibTransId="{061B8F81-1651-4DB1-A30E-FAA5311C3896}"/>
    <dgm:cxn modelId="{425DEADC-6E89-4E7C-816A-ACC158FCD23D}" type="presOf" srcId="{CC62458C-31B6-4970-9F51-AE433632BFB3}" destId="{3A91BBBB-E6D9-43D6-B4AC-0FC1E0ABE2B8}" srcOrd="0" destOrd="4" presId="urn:microsoft.com/office/officeart/2005/8/layout/hList1"/>
    <dgm:cxn modelId="{8634FDA8-42B1-45BB-B877-9AF2BFCEDEFD}" srcId="{4EC5233C-12F4-4781-B94B-76718382709E}" destId="{34BCE0F1-0024-4C39-99B4-98A38CAEC406}" srcOrd="10" destOrd="0" parTransId="{256ADEDE-A201-4312-A7AF-7E9A477467B3}" sibTransId="{9AE87775-0695-4176-815B-D6D86388C954}"/>
    <dgm:cxn modelId="{526A9FAD-936E-4F0F-8CCE-FF019DB1F4F4}" type="presOf" srcId="{943C54E2-EA3C-4B3A-9FF8-9E10F98B7BBC}" destId="{0789D710-1060-464C-8206-1FC71D9F3761}" srcOrd="0" destOrd="2" presId="urn:microsoft.com/office/officeart/2005/8/layout/hList1"/>
    <dgm:cxn modelId="{7B191A23-9205-443E-9D5E-C4D9E7650BF7}" type="presOf" srcId="{34BCE0F1-0024-4C39-99B4-98A38CAEC406}" destId="{21DDD18E-D7D5-45D2-BA91-DD6F7337EFE5}" srcOrd="0" destOrd="10" presId="urn:microsoft.com/office/officeart/2005/8/layout/hList1"/>
    <dgm:cxn modelId="{9161691E-96C1-4DAE-88B5-47DABE30BE7D}" type="presOf" srcId="{6B4C6581-75EF-43E6-B8BB-A50F4C4519DA}" destId="{21DDD18E-D7D5-45D2-BA91-DD6F7337EFE5}" srcOrd="0" destOrd="6" presId="urn:microsoft.com/office/officeart/2005/8/layout/hList1"/>
    <dgm:cxn modelId="{B49DADDA-07E7-48E9-8D99-27887AF9B2D5}" srcId="{A74042D3-4DAE-4BEA-8879-685B7D19DF84}" destId="{C5A666B5-DC42-4223-89CF-CE652C314127}" srcOrd="5" destOrd="0" parTransId="{241302CF-2E25-4B86-BA5F-8960597F736C}" sibTransId="{3686B84E-B105-4274-ABAE-506792DE04EC}"/>
    <dgm:cxn modelId="{571D487A-D58F-4B18-BC3E-8697BF1A9666}" type="presOf" srcId="{683276D9-0DC4-4F08-BBB2-4780D40C5B55}" destId="{21DDD18E-D7D5-45D2-BA91-DD6F7337EFE5}" srcOrd="0" destOrd="4" presId="urn:microsoft.com/office/officeart/2005/8/layout/hList1"/>
    <dgm:cxn modelId="{38F65B6A-48E9-440E-9A7E-DC778EA2944A}" type="presOf" srcId="{4EC5233C-12F4-4781-B94B-76718382709E}" destId="{A73F62DC-982D-4CB8-AEF9-6E1EA6D562B7}" srcOrd="0" destOrd="0" presId="urn:microsoft.com/office/officeart/2005/8/layout/hList1"/>
    <dgm:cxn modelId="{90ABEF11-B6C7-4C2C-80CA-1E611ECD64A1}" srcId="{172222A7-FF24-47C5-BF7D-E6A09D14734F}" destId="{F1B8F5DC-43B1-4F48-8365-A10BD3A2F00E}" srcOrd="9" destOrd="0" parTransId="{20FD7C54-B2FF-4458-81DA-294F9CD30461}" sibTransId="{DB494F8E-86C7-4827-8A2A-15E033D42B66}"/>
    <dgm:cxn modelId="{865E74D7-9F87-486F-B0FF-1336CACD37C6}" srcId="{4EC5233C-12F4-4781-B94B-76718382709E}" destId="{583CB29D-285C-4AFB-B04C-28C8EED964A8}" srcOrd="1" destOrd="0" parTransId="{9A98AF26-B330-43D8-8E05-198F50B3F5F6}" sibTransId="{29426B83-1B6B-4DF5-AC86-F87670FCB6F6}"/>
    <dgm:cxn modelId="{AF80D67D-752A-4803-A9A2-A61D4581A015}" srcId="{4EC5233C-12F4-4781-B94B-76718382709E}" destId="{FBE6AA38-5DE9-4F56-A5F0-E3697D2FEACF}" srcOrd="9" destOrd="0" parTransId="{D650D44E-A064-49CE-A54F-64A13C5B0D7E}" sibTransId="{5C3DFD3C-FF3D-44EE-8877-3C08F7F2BA19}"/>
    <dgm:cxn modelId="{174E85BE-DD1B-4234-970E-A1901365690D}" srcId="{172222A7-FF24-47C5-BF7D-E6A09D14734F}" destId="{943C54E2-EA3C-4B3A-9FF8-9E10F98B7BBC}" srcOrd="2" destOrd="0" parTransId="{33B16BD4-B481-48CE-9996-9DAE0398B754}" sibTransId="{697A9E87-AF4F-4C17-BD7F-F656D51E7A04}"/>
    <dgm:cxn modelId="{EB98973E-A769-4DAD-89D4-425D2B7B3B19}" type="presOf" srcId="{84F5194F-0350-4056-B49C-D27712FA44A8}" destId="{21DDD18E-D7D5-45D2-BA91-DD6F7337EFE5}" srcOrd="0" destOrd="7" presId="urn:microsoft.com/office/officeart/2005/8/layout/hList1"/>
    <dgm:cxn modelId="{A0EA90FA-13E2-4A14-B39C-777F52966319}" type="presOf" srcId="{C4E6396D-64FF-4DA7-8F4E-40041E622AC1}" destId="{0789D710-1060-464C-8206-1FC71D9F3761}" srcOrd="0" destOrd="1" presId="urn:microsoft.com/office/officeart/2005/8/layout/hList1"/>
    <dgm:cxn modelId="{1C521D43-ED62-4BA6-A3EF-A53B0B45A9EE}" srcId="{172222A7-FF24-47C5-BF7D-E6A09D14734F}" destId="{D65B5012-E9EC-482D-AEA8-7271EF49972B}" srcOrd="11" destOrd="0" parTransId="{1F046FB7-4010-44A0-8DCE-BA91FA7645CB}" sibTransId="{EFFA014F-A7F5-46C4-AB9F-CCA56A5CAAA9}"/>
    <dgm:cxn modelId="{DF74CA01-036B-4BCF-9252-8A27131E4BD1}" type="presOf" srcId="{5A9963F0-AC4C-41FB-BE02-1EC05ED8E5CB}" destId="{3A91BBBB-E6D9-43D6-B4AC-0FC1E0ABE2B8}" srcOrd="0" destOrd="2" presId="urn:microsoft.com/office/officeart/2005/8/layout/hList1"/>
    <dgm:cxn modelId="{6D7EB371-E028-4393-8219-CFFD6DCC4B70}" type="presOf" srcId="{8E029DE7-86E0-4CF2-8B6B-29694D731B24}" destId="{21DDD18E-D7D5-45D2-BA91-DD6F7337EFE5}" srcOrd="0" destOrd="0" presId="urn:microsoft.com/office/officeart/2005/8/layout/hList1"/>
    <dgm:cxn modelId="{D7D2A6BD-5694-477A-9D91-7B598BD023CD}" srcId="{A74042D3-4DAE-4BEA-8879-685B7D19DF84}" destId="{E294BE72-B2C4-4357-8991-E8AFB9CD6105}" srcOrd="3" destOrd="0" parTransId="{55A126C1-FE1B-4F35-A6D0-8F5B90B41EF9}" sibTransId="{E28E4D56-51A0-489F-BEED-56ADE86681D6}"/>
    <dgm:cxn modelId="{D9771DD1-39E0-4321-8199-DA4D8AD41E36}" srcId="{172222A7-FF24-47C5-BF7D-E6A09D14734F}" destId="{DA768141-872B-4310-B6DF-98ACE2A6DB2F}" srcOrd="3" destOrd="0" parTransId="{D3BF2263-B1F3-499A-9911-302990E22019}" sibTransId="{DAC6E167-7F60-4B80-BCAF-356CFE2C9D62}"/>
    <dgm:cxn modelId="{9EA1997A-87AD-4C44-9D1F-78F5A7D2E772}" type="presOf" srcId="{DA768141-872B-4310-B6DF-98ACE2A6DB2F}" destId="{0789D710-1060-464C-8206-1FC71D9F3761}" srcOrd="0" destOrd="3" presId="urn:microsoft.com/office/officeart/2005/8/layout/hList1"/>
    <dgm:cxn modelId="{C34E1AE3-276D-43CD-90DB-C287B296D2A2}" srcId="{4EC5233C-12F4-4781-B94B-76718382709E}" destId="{D20461EC-766F-4793-BD32-0E6C5D158EC3}" srcOrd="5" destOrd="0" parTransId="{20C24E8F-6AD7-4B76-9EFF-FFD90E7DA2E9}" sibTransId="{39447681-D2AF-4802-9516-F413D5DD4B6E}"/>
    <dgm:cxn modelId="{60F6ACC9-92D5-4381-A96B-26B9D78672EA}" srcId="{172222A7-FF24-47C5-BF7D-E6A09D14734F}" destId="{4A8B5A18-4CAE-4F13-BA54-D95E35C2CB0C}" srcOrd="17" destOrd="0" parTransId="{0A2046D5-C1BA-44B3-BFE8-2C9C71D58654}" sibTransId="{2425D35F-C485-415A-8A4F-0AA7DBB6967A}"/>
    <dgm:cxn modelId="{82B593F7-F583-4377-AE0E-93AB13A2137C}" srcId="{172222A7-FF24-47C5-BF7D-E6A09D14734F}" destId="{7EB038A2-1BFD-480F-B01F-EA3A9926E5A0}" srcOrd="8" destOrd="0" parTransId="{3B780E7D-913B-4AA0-8283-A0EEE0393B6D}" sibTransId="{ABDC05C2-2392-49B0-9495-C6ED6269DF8D}"/>
    <dgm:cxn modelId="{4427FF98-2994-4212-A3C9-54AB7FC40498}" srcId="{4EC5233C-12F4-4781-B94B-76718382709E}" destId="{83A56159-5074-4F9E-9B89-E97F4E277B7F}" srcOrd="2" destOrd="0" parTransId="{DC3B2BB2-73D1-498F-8E61-8B4AB9913920}" sibTransId="{B53BABB1-CCD7-4D25-AB08-7C8CF71A4B27}"/>
    <dgm:cxn modelId="{73E91D3A-1353-40F7-96E7-B89B9AA06AE5}" type="presOf" srcId="{7EB038A2-1BFD-480F-B01F-EA3A9926E5A0}" destId="{0789D710-1060-464C-8206-1FC71D9F3761}" srcOrd="0" destOrd="8" presId="urn:microsoft.com/office/officeart/2005/8/layout/hList1"/>
    <dgm:cxn modelId="{E565667E-2DA5-432A-B9B3-1AF7CB5F4ECC}" type="presOf" srcId="{B6B76F51-417C-4CC9-91DB-8F857FAC9DCA}" destId="{0789D710-1060-464C-8206-1FC71D9F3761}" srcOrd="0" destOrd="4" presId="urn:microsoft.com/office/officeart/2005/8/layout/hList1"/>
    <dgm:cxn modelId="{2C62076F-B2E3-4E79-A6EA-6D17117E3613}" srcId="{172222A7-FF24-47C5-BF7D-E6A09D14734F}" destId="{3CFD2D19-557B-4FFB-AD18-24DDBB580100}" srcOrd="14" destOrd="0" parTransId="{2942D1D0-E5A3-4383-83E3-419E1B872D76}" sibTransId="{265F9710-5049-47A7-9D9E-7E1303C48402}"/>
    <dgm:cxn modelId="{69A5BEA9-8154-4E73-AC9A-42B81CE64FC6}" srcId="{172222A7-FF24-47C5-BF7D-E6A09D14734F}" destId="{CC50B689-CB41-40AA-B31D-4C38EAE56F48}" srcOrd="7" destOrd="0" parTransId="{493DF5D2-70B0-4429-8A77-4E091BD683F0}" sibTransId="{E7EBBCD6-D744-4B01-81D5-9CD3055141B8}"/>
    <dgm:cxn modelId="{B7D6835D-6D53-496E-BEFF-C584843B4FDC}" type="presOf" srcId="{D20461EC-766F-4793-BD32-0E6C5D158EC3}" destId="{21DDD18E-D7D5-45D2-BA91-DD6F7337EFE5}" srcOrd="0" destOrd="5" presId="urn:microsoft.com/office/officeart/2005/8/layout/hList1"/>
    <dgm:cxn modelId="{3B5E0BF7-8E76-4886-A038-C3243B98E0B1}" srcId="{172222A7-FF24-47C5-BF7D-E6A09D14734F}" destId="{AF34FF73-7520-4B7A-B334-8F57911016EC}" srcOrd="0" destOrd="0" parTransId="{EB15C91C-DDDA-4DD3-AB83-66C04EB67286}" sibTransId="{5ADFBFED-618D-445B-A5CB-C1AB0CB8B23D}"/>
    <dgm:cxn modelId="{05F6FD46-60FF-41A0-A3BB-A4CFCD828432}" srcId="{4EC5233C-12F4-4781-B94B-76718382709E}" destId="{BAF0239D-AD2D-4DDB-A8EA-514A63D9D260}" srcOrd="8" destOrd="0" parTransId="{428DA484-A51F-4294-BA74-601C73920A94}" sibTransId="{2D0C8E8A-E058-4275-A2A5-4D5601568BD4}"/>
    <dgm:cxn modelId="{30054951-F9A5-4B82-B90D-F585C4A4B586}" type="presOf" srcId="{172222A7-FF24-47C5-BF7D-E6A09D14734F}" destId="{6C8F7E29-13DC-47A4-BE8A-1B19BB744742}" srcOrd="0" destOrd="0" presId="urn:microsoft.com/office/officeart/2005/8/layout/hList1"/>
    <dgm:cxn modelId="{6F778BA6-0325-4606-BC4E-3A8019CB431D}" srcId="{4EC5233C-12F4-4781-B94B-76718382709E}" destId="{6B4C6581-75EF-43E6-B8BB-A50F4C4519DA}" srcOrd="6" destOrd="0" parTransId="{371071CB-D622-4974-985F-0BF09E40A6E9}" sibTransId="{95BCDF9A-C074-4404-B8CB-5830E421CAFE}"/>
    <dgm:cxn modelId="{B558A4D8-7E44-4B43-AFF0-6B1D55046EC4}" type="presOf" srcId="{3CFD2D19-557B-4FFB-AD18-24DDBB580100}" destId="{0789D710-1060-464C-8206-1FC71D9F3761}" srcOrd="0" destOrd="14" presId="urn:microsoft.com/office/officeart/2005/8/layout/hList1"/>
    <dgm:cxn modelId="{554E3C15-B1AD-41CD-8BDE-B9BFECCD7637}" srcId="{172222A7-FF24-47C5-BF7D-E6A09D14734F}" destId="{03C4D87C-6FBC-44BF-B71B-57A9A5DF1ECA}" srcOrd="6" destOrd="0" parTransId="{44FE5B40-33C8-4728-BA32-8DF33518AD47}" sibTransId="{CD82E726-30DA-49DE-967D-3FD960A7DEED}"/>
    <dgm:cxn modelId="{F2936DC9-9329-4624-9E11-74FE66C67D04}" srcId="{172222A7-FF24-47C5-BF7D-E6A09D14734F}" destId="{C3C9C80C-7BC2-4CCE-B5E6-6F11578833BE}" srcOrd="13" destOrd="0" parTransId="{F577498B-4E69-4F5C-84B3-0B6CFBB26ECE}" sibTransId="{67135765-3734-4D0A-867D-EE736C56664F}"/>
    <dgm:cxn modelId="{4D0DE83F-763E-4FBD-B74F-A815FE66571A}" srcId="{C45A04DF-8FD5-4AF1-A01C-79C04ADACDC6}" destId="{172222A7-FF24-47C5-BF7D-E6A09D14734F}" srcOrd="2" destOrd="0" parTransId="{54064CF5-0774-4224-9BE1-E9A826BCF474}" sibTransId="{4EB3776A-6C24-4565-9669-CB2A64E4E097}"/>
    <dgm:cxn modelId="{F8838B9A-7C92-4647-AE09-75E3DF790ACF}" type="presOf" srcId="{FBE6AA38-5DE9-4F56-A5F0-E3697D2FEACF}" destId="{21DDD18E-D7D5-45D2-BA91-DD6F7337EFE5}" srcOrd="0" destOrd="9" presId="urn:microsoft.com/office/officeart/2005/8/layout/hList1"/>
    <dgm:cxn modelId="{454EA0A8-B449-4E8E-B065-330C87B6910A}" srcId="{172222A7-FF24-47C5-BF7D-E6A09D14734F}" destId="{2AB2F7FF-FE21-4402-A735-934C0B5A95BC}" srcOrd="5" destOrd="0" parTransId="{3A0045C6-AE24-4EC1-AAC9-B7A2933969FB}" sibTransId="{621F7642-FD27-4130-8074-34973EAD8E90}"/>
    <dgm:cxn modelId="{7619FFCD-8254-4131-A46C-18D09A81FC45}" type="presOf" srcId="{583CB29D-285C-4AFB-B04C-28C8EED964A8}" destId="{21DDD18E-D7D5-45D2-BA91-DD6F7337EFE5}" srcOrd="0" destOrd="1" presId="urn:microsoft.com/office/officeart/2005/8/layout/hList1"/>
    <dgm:cxn modelId="{6C35C0E6-E3F5-4E76-AA16-F38C30BEA4DA}" type="presOf" srcId="{BAF0239D-AD2D-4DDB-A8EA-514A63D9D260}" destId="{21DDD18E-D7D5-45D2-BA91-DD6F7337EFE5}" srcOrd="0" destOrd="8" presId="urn:microsoft.com/office/officeart/2005/8/layout/hList1"/>
    <dgm:cxn modelId="{5EB740D4-EE5A-427F-8A02-B33CED932619}" srcId="{A74042D3-4DAE-4BEA-8879-685B7D19DF84}" destId="{4A78DC67-9F4A-4ADB-97FD-9F46B3C47F49}" srcOrd="6" destOrd="0" parTransId="{B4DB0D9B-43CE-4FE1-B8BE-A86BEC089F9D}" sibTransId="{25EF309E-76A1-43A6-B9AC-B54CECA4271E}"/>
    <dgm:cxn modelId="{08046C08-EAD7-42DA-A9D0-A621067BF1E9}" type="presOf" srcId="{4A8B5A18-4CAE-4F13-BA54-D95E35C2CB0C}" destId="{0789D710-1060-464C-8206-1FC71D9F3761}" srcOrd="0" destOrd="17" presId="urn:microsoft.com/office/officeart/2005/8/layout/hList1"/>
    <dgm:cxn modelId="{EA69B096-0ACE-4AC4-BF6E-D40D795B6B7A}" type="presOf" srcId="{73B4CD6C-B1C8-4707-AA8F-A8DE6391EFF8}" destId="{0789D710-1060-464C-8206-1FC71D9F3761}" srcOrd="0" destOrd="10" presId="urn:microsoft.com/office/officeart/2005/8/layout/hList1"/>
    <dgm:cxn modelId="{B1114E08-A851-4687-9B1A-E5B1EB720A8F}" srcId="{A74042D3-4DAE-4BEA-8879-685B7D19DF84}" destId="{5A9963F0-AC4C-41FB-BE02-1EC05ED8E5CB}" srcOrd="2" destOrd="0" parTransId="{5586B0CF-DFBE-4E3C-8F7B-CF5242107683}" sibTransId="{C3C68BBA-6FB6-4B57-B00D-35C74A311856}"/>
    <dgm:cxn modelId="{34EA6CF1-61C8-4CDE-A29B-5245AE66979C}" type="presOf" srcId="{CC50B689-CB41-40AA-B31D-4C38EAE56F48}" destId="{0789D710-1060-464C-8206-1FC71D9F3761}" srcOrd="0" destOrd="7" presId="urn:microsoft.com/office/officeart/2005/8/layout/hList1"/>
    <dgm:cxn modelId="{18286704-3832-49BE-9BD7-82B340B23383}" srcId="{172222A7-FF24-47C5-BF7D-E6A09D14734F}" destId="{B6B76F51-417C-4CC9-91DB-8F857FAC9DCA}" srcOrd="4" destOrd="0" parTransId="{3C14F98E-5016-4B49-A385-EDA0EC001BD3}" sibTransId="{7F75BB36-DB03-422A-AD27-B3E49EE36B7E}"/>
    <dgm:cxn modelId="{68758929-CDBA-4F4B-AF27-54C176E42CC0}" srcId="{C45A04DF-8FD5-4AF1-A01C-79C04ADACDC6}" destId="{4EC5233C-12F4-4781-B94B-76718382709E}" srcOrd="0" destOrd="0" parTransId="{8AF27783-8F8E-4D6D-AD95-7A236A0DF7D6}" sibTransId="{47358B95-7989-4A32-A60E-AAB1E91C40A4}"/>
    <dgm:cxn modelId="{C60BD1D5-AB3C-4864-946B-B7C5C3240C1D}" srcId="{172222A7-FF24-47C5-BF7D-E6A09D14734F}" destId="{C4E6396D-64FF-4DA7-8F4E-40041E622AC1}" srcOrd="1" destOrd="0" parTransId="{447FCC4A-4E39-4A7D-B3B2-CB8F8281333C}" sibTransId="{D275E157-D1CB-48FC-BB6F-C80B15391717}"/>
    <dgm:cxn modelId="{EE27B927-5281-4F62-8D9B-84B3C0E65C4B}" type="presOf" srcId="{65143749-A8CF-41A1-99C3-9D463D2BB827}" destId="{21DDD18E-D7D5-45D2-BA91-DD6F7337EFE5}" srcOrd="0" destOrd="3" presId="urn:microsoft.com/office/officeart/2005/8/layout/hList1"/>
    <dgm:cxn modelId="{4553D24B-9948-4B1F-859F-58DA483A2E67}" srcId="{4EC5233C-12F4-4781-B94B-76718382709E}" destId="{8E029DE7-86E0-4CF2-8B6B-29694D731B24}" srcOrd="0" destOrd="0" parTransId="{BC488016-5AD0-4ED4-985E-6D0A280476A5}" sibTransId="{8B5364EF-2C8C-4FC5-BE26-185220A8E582}"/>
    <dgm:cxn modelId="{C34EFD2F-1784-4675-AEE3-38B1CEFBC5BA}" srcId="{172222A7-FF24-47C5-BF7D-E6A09D14734F}" destId="{89D8E869-E815-4EE0-A4A2-F8674BE7F2D4}" srcOrd="15" destOrd="0" parTransId="{0082FB76-A49B-4B28-8956-D5A75E2196CE}" sibTransId="{F321C470-FAC3-4560-BCC3-66C1F2DB98E1}"/>
    <dgm:cxn modelId="{BF17631D-D2F8-4BD9-9878-FD8330613499}" type="presOf" srcId="{89D8E869-E815-4EE0-A4A2-F8674BE7F2D4}" destId="{0789D710-1060-464C-8206-1FC71D9F3761}" srcOrd="0" destOrd="15" presId="urn:microsoft.com/office/officeart/2005/8/layout/hList1"/>
    <dgm:cxn modelId="{20F7A0CA-0F9D-4E3B-AA4F-F09F37970247}" type="presOf" srcId="{83A56159-5074-4F9E-9B89-E97F4E277B7F}" destId="{21DDD18E-D7D5-45D2-BA91-DD6F7337EFE5}" srcOrd="0" destOrd="2" presId="urn:microsoft.com/office/officeart/2005/8/layout/hList1"/>
    <dgm:cxn modelId="{A3632F23-FF87-4E1A-8DC5-941E896FE090}" type="presOf" srcId="{DF3D4E8A-E2CE-406F-9FD0-4D4535BF4298}" destId="{0789D710-1060-464C-8206-1FC71D9F3761}" srcOrd="0" destOrd="16" presId="urn:microsoft.com/office/officeart/2005/8/layout/hList1"/>
    <dgm:cxn modelId="{07D59786-6F9D-4F87-9EBD-C3B0F1A06914}" type="presOf" srcId="{2AB2F7FF-FE21-4402-A735-934C0B5A95BC}" destId="{0789D710-1060-464C-8206-1FC71D9F3761}" srcOrd="0" destOrd="5" presId="urn:microsoft.com/office/officeart/2005/8/layout/hList1"/>
    <dgm:cxn modelId="{3B814777-056E-4C72-9FC4-3A3DF7A39533}" type="presOf" srcId="{03C4D87C-6FBC-44BF-B71B-57A9A5DF1ECA}" destId="{0789D710-1060-464C-8206-1FC71D9F3761}" srcOrd="0" destOrd="6" presId="urn:microsoft.com/office/officeart/2005/8/layout/hList1"/>
    <dgm:cxn modelId="{6A817337-D67E-467F-855D-75DB0875B1A5}" type="presOf" srcId="{D65B5012-E9EC-482D-AEA8-7271EF49972B}" destId="{0789D710-1060-464C-8206-1FC71D9F3761}" srcOrd="0" destOrd="11" presId="urn:microsoft.com/office/officeart/2005/8/layout/hList1"/>
    <dgm:cxn modelId="{EBF55488-F208-4ED3-8E13-52375B600B52}" srcId="{172222A7-FF24-47C5-BF7D-E6A09D14734F}" destId="{31FD6CD2-4171-43D0-9A56-94BA82228250}" srcOrd="12" destOrd="0" parTransId="{9B79B557-CD5F-4165-9201-51B071A8D2BC}" sibTransId="{A4FD0016-7F58-4EDF-8223-0DD912D433D2}"/>
    <dgm:cxn modelId="{93890C17-77B4-4513-9EDE-A450AED9EFD7}" type="presOf" srcId="{C45A04DF-8FD5-4AF1-A01C-79C04ADACDC6}" destId="{81868570-33D6-4AC9-BA77-906076777BE0}" srcOrd="0" destOrd="0" presId="urn:microsoft.com/office/officeart/2005/8/layout/hList1"/>
    <dgm:cxn modelId="{5172030A-8737-4D28-B88D-62DDF2453FC8}" type="presOf" srcId="{4A78DC67-9F4A-4ADB-97FD-9F46B3C47F49}" destId="{3A91BBBB-E6D9-43D6-B4AC-0FC1E0ABE2B8}" srcOrd="0" destOrd="6" presId="urn:microsoft.com/office/officeart/2005/8/layout/hList1"/>
    <dgm:cxn modelId="{AE835455-2EA8-4ABE-94E5-8D24681DF5AF}" type="presOf" srcId="{C3C9C80C-7BC2-4CCE-B5E6-6F11578833BE}" destId="{0789D710-1060-464C-8206-1FC71D9F3761}" srcOrd="0" destOrd="13" presId="urn:microsoft.com/office/officeart/2005/8/layout/hList1"/>
    <dgm:cxn modelId="{B058D13F-472F-441C-A854-2DB84593A86C}" type="presParOf" srcId="{81868570-33D6-4AC9-BA77-906076777BE0}" destId="{FC0BF7DB-BA3C-42AB-BB7D-88B2631B70E1}" srcOrd="0" destOrd="0" presId="urn:microsoft.com/office/officeart/2005/8/layout/hList1"/>
    <dgm:cxn modelId="{2C7FA2AD-C659-4C1B-ADA9-205F6A6B370C}" type="presParOf" srcId="{FC0BF7DB-BA3C-42AB-BB7D-88B2631B70E1}" destId="{A73F62DC-982D-4CB8-AEF9-6E1EA6D562B7}" srcOrd="0" destOrd="0" presId="urn:microsoft.com/office/officeart/2005/8/layout/hList1"/>
    <dgm:cxn modelId="{A4AFFA29-BCF9-4C7F-813E-E03CDC59CB3F}" type="presParOf" srcId="{FC0BF7DB-BA3C-42AB-BB7D-88B2631B70E1}" destId="{21DDD18E-D7D5-45D2-BA91-DD6F7337EFE5}" srcOrd="1" destOrd="0" presId="urn:microsoft.com/office/officeart/2005/8/layout/hList1"/>
    <dgm:cxn modelId="{01182ACB-8159-4121-88A2-82B790F65458}" type="presParOf" srcId="{81868570-33D6-4AC9-BA77-906076777BE0}" destId="{DA035E19-4C08-436B-897C-891B790B0127}" srcOrd="1" destOrd="0" presId="urn:microsoft.com/office/officeart/2005/8/layout/hList1"/>
    <dgm:cxn modelId="{0C353F85-52DF-4E67-BC1A-8BB337373DEB}" type="presParOf" srcId="{81868570-33D6-4AC9-BA77-906076777BE0}" destId="{9934B5CE-6891-4B4E-8A89-446FFC11A1C2}" srcOrd="2" destOrd="0" presId="urn:microsoft.com/office/officeart/2005/8/layout/hList1"/>
    <dgm:cxn modelId="{70B80C61-01C8-4642-8B3D-E4A97A070A30}" type="presParOf" srcId="{9934B5CE-6891-4B4E-8A89-446FFC11A1C2}" destId="{068E60FD-47CD-4624-ADD3-C2278E0AA3F9}" srcOrd="0" destOrd="0" presId="urn:microsoft.com/office/officeart/2005/8/layout/hList1"/>
    <dgm:cxn modelId="{24CCDF75-F1BF-4260-9C56-7517C9F92173}" type="presParOf" srcId="{9934B5CE-6891-4B4E-8A89-446FFC11A1C2}" destId="{3A91BBBB-E6D9-43D6-B4AC-0FC1E0ABE2B8}" srcOrd="1" destOrd="0" presId="urn:microsoft.com/office/officeart/2005/8/layout/hList1"/>
    <dgm:cxn modelId="{907D159B-10CC-4ABB-931D-733750A6973F}" type="presParOf" srcId="{81868570-33D6-4AC9-BA77-906076777BE0}" destId="{63F3D12A-3463-4E58-AB65-D9C1D72EE5EC}" srcOrd="3" destOrd="0" presId="urn:microsoft.com/office/officeart/2005/8/layout/hList1"/>
    <dgm:cxn modelId="{6F8BC8B7-F96C-4BF3-A5DA-B5B22CA47213}" type="presParOf" srcId="{81868570-33D6-4AC9-BA77-906076777BE0}" destId="{C6B2A582-4B2E-4BFD-85AA-F92F0B2D9050}" srcOrd="4" destOrd="0" presId="urn:microsoft.com/office/officeart/2005/8/layout/hList1"/>
    <dgm:cxn modelId="{85D96AA1-FB92-4D7F-ABFB-53CB22F7B602}" type="presParOf" srcId="{C6B2A582-4B2E-4BFD-85AA-F92F0B2D9050}" destId="{6C8F7E29-13DC-47A4-BE8A-1B19BB744742}" srcOrd="0" destOrd="0" presId="urn:microsoft.com/office/officeart/2005/8/layout/hList1"/>
    <dgm:cxn modelId="{DD3DEE95-1EF9-40BB-804C-6E0201CF2361}" type="presParOf" srcId="{C6B2A582-4B2E-4BFD-85AA-F92F0B2D9050}" destId="{0789D710-1060-464C-8206-1FC71D9F37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A04DF-8FD5-4AF1-A01C-79C04ADACDC6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C5233C-12F4-4781-B94B-76718382709E}">
      <dgm:prSet phldrT="[Text]"/>
      <dgm:spPr/>
      <dgm:t>
        <a:bodyPr/>
        <a:lstStyle/>
        <a:p>
          <a:r>
            <a:rPr lang="en-US" b="1" dirty="0" err="1" smtClean="0"/>
            <a:t>Rehabilitasi</a:t>
          </a:r>
          <a:r>
            <a:rPr lang="en-US" b="1" dirty="0" smtClean="0"/>
            <a:t> </a:t>
          </a:r>
          <a:r>
            <a:rPr lang="en-US" b="1" dirty="0" err="1" smtClean="0"/>
            <a:t>Medis</a:t>
          </a:r>
          <a:endParaRPr lang="en-US" b="1" dirty="0"/>
        </a:p>
      </dgm:t>
    </dgm:pt>
    <dgm:pt modelId="{8AF27783-8F8E-4D6D-AD95-7A236A0DF7D6}" type="parTrans" cxnId="{68758929-CDBA-4F4B-AF27-54C176E42CC0}">
      <dgm:prSet/>
      <dgm:spPr/>
      <dgm:t>
        <a:bodyPr/>
        <a:lstStyle/>
        <a:p>
          <a:endParaRPr lang="en-US"/>
        </a:p>
      </dgm:t>
    </dgm:pt>
    <dgm:pt modelId="{47358B95-7989-4A32-A60E-AAB1E91C40A4}" type="sibTrans" cxnId="{68758929-CDBA-4F4B-AF27-54C176E42CC0}">
      <dgm:prSet/>
      <dgm:spPr/>
      <dgm:t>
        <a:bodyPr/>
        <a:lstStyle/>
        <a:p>
          <a:endParaRPr lang="en-US"/>
        </a:p>
      </dgm:t>
    </dgm:pt>
    <dgm:pt modelId="{8E029DE7-86E0-4CF2-8B6B-29694D731B24}">
      <dgm:prSet phldrT="[Text]" custT="1"/>
      <dgm:spPr/>
      <dgm:t>
        <a:bodyPr/>
        <a:lstStyle/>
        <a:p>
          <a:r>
            <a:rPr lang="en-US" altLang="en-US" sz="1400" dirty="0" err="1" smtClean="0"/>
            <a:t>Pemulihan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penderita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cacat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menjadi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kondisi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semula</a:t>
          </a:r>
          <a:endParaRPr lang="en-US" sz="1400" dirty="0"/>
        </a:p>
      </dgm:t>
    </dgm:pt>
    <dgm:pt modelId="{BC488016-5AD0-4ED4-985E-6D0A280476A5}" type="parTrans" cxnId="{4553D24B-9948-4B1F-859F-58DA483A2E67}">
      <dgm:prSet/>
      <dgm:spPr/>
      <dgm:t>
        <a:bodyPr/>
        <a:lstStyle/>
        <a:p>
          <a:endParaRPr lang="en-US"/>
        </a:p>
      </dgm:t>
    </dgm:pt>
    <dgm:pt modelId="{8B5364EF-2C8C-4FC5-BE26-185220A8E582}" type="sibTrans" cxnId="{4553D24B-9948-4B1F-859F-58DA483A2E67}">
      <dgm:prSet/>
      <dgm:spPr/>
      <dgm:t>
        <a:bodyPr/>
        <a:lstStyle/>
        <a:p>
          <a:endParaRPr lang="en-US"/>
        </a:p>
      </dgm:t>
    </dgm:pt>
    <dgm:pt modelId="{A74042D3-4DAE-4BEA-8879-685B7D19DF84}">
      <dgm:prSet phldrT="[Text]"/>
      <dgm:spPr/>
      <dgm:t>
        <a:bodyPr/>
        <a:lstStyle/>
        <a:p>
          <a:r>
            <a:rPr lang="en-US" b="1" dirty="0" err="1" smtClean="0"/>
            <a:t>Rehabilitasi</a:t>
          </a:r>
          <a:r>
            <a:rPr lang="en-US" b="1" dirty="0" smtClean="0"/>
            <a:t> </a:t>
          </a:r>
          <a:r>
            <a:rPr lang="en-US" b="1" dirty="0" err="1" smtClean="0"/>
            <a:t>Kerja</a:t>
          </a:r>
          <a:endParaRPr lang="en-US" b="1" dirty="0"/>
        </a:p>
      </dgm:t>
    </dgm:pt>
    <dgm:pt modelId="{1AB96307-3A15-40E2-9B2B-A48A7363FADD}" type="parTrans" cxnId="{79AEB405-EA3C-4603-A324-43016B265F6E}">
      <dgm:prSet/>
      <dgm:spPr/>
      <dgm:t>
        <a:bodyPr/>
        <a:lstStyle/>
        <a:p>
          <a:endParaRPr lang="en-US"/>
        </a:p>
      </dgm:t>
    </dgm:pt>
    <dgm:pt modelId="{64BC6D0F-C2CB-4089-8386-CBDF86276A57}" type="sibTrans" cxnId="{79AEB405-EA3C-4603-A324-43016B265F6E}">
      <dgm:prSet/>
      <dgm:spPr/>
      <dgm:t>
        <a:bodyPr/>
        <a:lstStyle/>
        <a:p>
          <a:endParaRPr lang="en-US"/>
        </a:p>
      </dgm:t>
    </dgm:pt>
    <dgm:pt modelId="{CDAAD688-F12D-4051-B8FB-67047963B6DB}">
      <dgm:prSet phldrT="[Text]" custT="1"/>
      <dgm:spPr/>
      <dgm:t>
        <a:bodyPr/>
        <a:lstStyle/>
        <a:p>
          <a:r>
            <a:rPr lang="en-US" altLang="en-US" sz="1400" b="1" dirty="0" smtClean="0">
              <a:solidFill>
                <a:schemeClr val="folHlink"/>
              </a:solidFill>
            </a:rPr>
            <a:t>TUJUAN; </a:t>
          </a:r>
          <a:endParaRPr lang="en-US" sz="1400" dirty="0"/>
        </a:p>
      </dgm:t>
    </dgm:pt>
    <dgm:pt modelId="{014F4915-3F82-4B45-9F85-A3D40F112C93}" type="parTrans" cxnId="{83BB37C7-5174-4F8D-A85A-B5D5629976E6}">
      <dgm:prSet/>
      <dgm:spPr/>
      <dgm:t>
        <a:bodyPr/>
        <a:lstStyle/>
        <a:p>
          <a:endParaRPr lang="en-US"/>
        </a:p>
      </dgm:t>
    </dgm:pt>
    <dgm:pt modelId="{8136A9CA-A263-4217-87FA-0ADE035EB2CA}" type="sibTrans" cxnId="{83BB37C7-5174-4F8D-A85A-B5D5629976E6}">
      <dgm:prSet/>
      <dgm:spPr/>
      <dgm:t>
        <a:bodyPr/>
        <a:lstStyle/>
        <a:p>
          <a:endParaRPr lang="en-US"/>
        </a:p>
      </dgm:t>
    </dgm:pt>
    <dgm:pt modelId="{172222A7-FF24-47C5-BF7D-E6A09D14734F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Rehabilitasi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Sosial</a:t>
          </a:r>
          <a:endParaRPr lang="en-US" b="1" dirty="0">
            <a:solidFill>
              <a:schemeClr val="tx1"/>
            </a:solidFill>
          </a:endParaRPr>
        </a:p>
      </dgm:t>
    </dgm:pt>
    <dgm:pt modelId="{54064CF5-0774-4224-9BE1-E9A826BCF474}" type="parTrans" cxnId="{4D0DE83F-763E-4FBD-B74F-A815FE66571A}">
      <dgm:prSet/>
      <dgm:spPr/>
      <dgm:t>
        <a:bodyPr/>
        <a:lstStyle/>
        <a:p>
          <a:endParaRPr lang="en-US"/>
        </a:p>
      </dgm:t>
    </dgm:pt>
    <dgm:pt modelId="{4EB3776A-6C24-4565-9669-CB2A64E4E097}" type="sibTrans" cxnId="{4D0DE83F-763E-4FBD-B74F-A815FE66571A}">
      <dgm:prSet/>
      <dgm:spPr/>
      <dgm:t>
        <a:bodyPr/>
        <a:lstStyle/>
        <a:p>
          <a:endParaRPr lang="en-US"/>
        </a:p>
      </dgm:t>
    </dgm:pt>
    <dgm:pt modelId="{19C79FD5-F66F-470F-877B-283E0B63729E}">
      <dgm:prSet custT="1"/>
      <dgm:spPr/>
      <dgm:t>
        <a:bodyPr/>
        <a:lstStyle/>
        <a:p>
          <a:r>
            <a:rPr lang="en-US" altLang="en-US" sz="1400" dirty="0" err="1" smtClean="0"/>
            <a:t>Menghindari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cacat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secunder</a:t>
          </a:r>
          <a:endParaRPr lang="en-US" altLang="en-US" sz="1400" dirty="0" smtClean="0"/>
        </a:p>
      </dgm:t>
    </dgm:pt>
    <dgm:pt modelId="{A950AAC5-03D8-446C-84FC-919E325612E7}" type="parTrans" cxnId="{55C0DFB9-3CDE-4F32-A8EC-EE3DCA39AAED}">
      <dgm:prSet/>
      <dgm:spPr/>
      <dgm:t>
        <a:bodyPr/>
        <a:lstStyle/>
        <a:p>
          <a:endParaRPr lang="en-US"/>
        </a:p>
      </dgm:t>
    </dgm:pt>
    <dgm:pt modelId="{B1751B58-D194-45F7-9AE8-06E26E67ACE1}" type="sibTrans" cxnId="{55C0DFB9-3CDE-4F32-A8EC-EE3DCA39AAED}">
      <dgm:prSet/>
      <dgm:spPr/>
      <dgm:t>
        <a:bodyPr/>
        <a:lstStyle/>
        <a:p>
          <a:endParaRPr lang="en-US"/>
        </a:p>
      </dgm:t>
    </dgm:pt>
    <dgm:pt modelId="{D21D7471-A1F7-43D8-B10D-557B849A89C5}">
      <dgm:prSet custT="1"/>
      <dgm:spPr/>
      <dgm:t>
        <a:bodyPr/>
        <a:lstStyle/>
        <a:p>
          <a:r>
            <a:rPr lang="en-US" altLang="en-US" sz="1400" dirty="0" err="1" smtClean="0"/>
            <a:t>Mengupayakan</a:t>
          </a:r>
          <a:r>
            <a:rPr lang="en-US" altLang="en-US" sz="1400" dirty="0" smtClean="0"/>
            <a:t> agar </a:t>
          </a:r>
          <a:r>
            <a:rPr lang="en-US" altLang="en-US" sz="1400" dirty="0" err="1" smtClean="0"/>
            <a:t>penderita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dapat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melakukan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tugas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seperti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sebelum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sakit</a:t>
          </a:r>
          <a:endParaRPr lang="en-US" altLang="en-US" sz="1400" dirty="0" smtClean="0"/>
        </a:p>
      </dgm:t>
    </dgm:pt>
    <dgm:pt modelId="{17F675CB-89F2-4F51-9AAC-C59243D8E27B}" type="parTrans" cxnId="{BE3C6755-46AC-464D-9E41-75630851569F}">
      <dgm:prSet/>
      <dgm:spPr/>
      <dgm:t>
        <a:bodyPr/>
        <a:lstStyle/>
        <a:p>
          <a:endParaRPr lang="en-US"/>
        </a:p>
      </dgm:t>
    </dgm:pt>
    <dgm:pt modelId="{6CD38D15-8B7B-47F1-BEE8-57636F0D4438}" type="sibTrans" cxnId="{BE3C6755-46AC-464D-9E41-75630851569F}">
      <dgm:prSet/>
      <dgm:spPr/>
      <dgm:t>
        <a:bodyPr/>
        <a:lstStyle/>
        <a:p>
          <a:endParaRPr lang="en-US"/>
        </a:p>
      </dgm:t>
    </dgm:pt>
    <dgm:pt modelId="{9CEA4D6D-706A-4436-9551-366488BF2CA3}">
      <dgm:prSet custT="1"/>
      <dgm:spPr/>
      <dgm:t>
        <a:bodyPr/>
        <a:lstStyle/>
        <a:p>
          <a:r>
            <a:rPr lang="en-US" altLang="en-US" sz="1400" dirty="0" err="1" smtClean="0"/>
            <a:t>Mengembangkan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fungsi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jasmani</a:t>
          </a:r>
          <a:r>
            <a:rPr lang="en-US" altLang="en-US" sz="1400" dirty="0" smtClean="0"/>
            <a:t> &amp; mental </a:t>
          </a:r>
          <a:r>
            <a:rPr lang="en-US" altLang="en-US" sz="1400" dirty="0" err="1" smtClean="0"/>
            <a:t>secara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maksimal</a:t>
          </a:r>
          <a:endParaRPr lang="en-US" altLang="en-US" sz="1400" dirty="0" smtClean="0"/>
        </a:p>
      </dgm:t>
    </dgm:pt>
    <dgm:pt modelId="{5105DAB6-A391-4B4C-9138-9A370635B2DB}" type="parTrans" cxnId="{2B4906BE-F958-45E4-8640-7C546EA30E35}">
      <dgm:prSet/>
      <dgm:spPr/>
      <dgm:t>
        <a:bodyPr/>
        <a:lstStyle/>
        <a:p>
          <a:endParaRPr lang="en-US"/>
        </a:p>
      </dgm:t>
    </dgm:pt>
    <dgm:pt modelId="{C46F1523-0199-4662-AC9F-1309559AAD0B}" type="sibTrans" cxnId="{2B4906BE-F958-45E4-8640-7C546EA30E35}">
      <dgm:prSet/>
      <dgm:spPr/>
      <dgm:t>
        <a:bodyPr/>
        <a:lstStyle/>
        <a:p>
          <a:endParaRPr lang="en-US"/>
        </a:p>
      </dgm:t>
    </dgm:pt>
    <dgm:pt modelId="{0E155CBC-70C9-47AD-A295-236D3DED3844}">
      <dgm:prSet custT="1"/>
      <dgm:spPr/>
      <dgm:t>
        <a:bodyPr/>
        <a:lstStyle/>
        <a:p>
          <a:r>
            <a:rPr lang="en-US" altLang="en-US" sz="1400" dirty="0" err="1" smtClean="0"/>
            <a:t>Mengurang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hilangnya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waktu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kerja</a:t>
          </a:r>
          <a:endParaRPr lang="en-US" altLang="en-US" sz="1400" dirty="0" smtClean="0"/>
        </a:p>
      </dgm:t>
    </dgm:pt>
    <dgm:pt modelId="{DEA36927-38B1-4A97-B0AF-456CD194C716}" type="parTrans" cxnId="{4D476618-6E02-471C-A2E9-3BE00E930283}">
      <dgm:prSet/>
      <dgm:spPr/>
      <dgm:t>
        <a:bodyPr/>
        <a:lstStyle/>
        <a:p>
          <a:endParaRPr lang="en-US"/>
        </a:p>
      </dgm:t>
    </dgm:pt>
    <dgm:pt modelId="{B2F114DA-47E8-455F-AE7E-F788B9C68ADD}" type="sibTrans" cxnId="{4D476618-6E02-471C-A2E9-3BE00E930283}">
      <dgm:prSet/>
      <dgm:spPr/>
      <dgm:t>
        <a:bodyPr/>
        <a:lstStyle/>
        <a:p>
          <a:endParaRPr lang="en-US"/>
        </a:p>
      </dgm:t>
    </dgm:pt>
    <dgm:pt modelId="{9898E6C4-D2F2-41A2-AFC6-041D1FA72BD7}">
      <dgm:prSet custT="1"/>
      <dgm:spPr/>
      <dgm:t>
        <a:bodyPr/>
        <a:lstStyle/>
        <a:p>
          <a:r>
            <a:rPr lang="en-US" altLang="en-US" sz="1400" b="1" dirty="0" smtClean="0">
              <a:solidFill>
                <a:schemeClr val="folHlink"/>
              </a:solidFill>
            </a:rPr>
            <a:t>PROGRAM; </a:t>
          </a:r>
        </a:p>
      </dgm:t>
    </dgm:pt>
    <dgm:pt modelId="{6C29A577-3C06-409A-8813-E09EF3E827B9}" type="parTrans" cxnId="{981E291C-59DF-4ED6-AE18-91CC1601E87A}">
      <dgm:prSet/>
      <dgm:spPr/>
      <dgm:t>
        <a:bodyPr/>
        <a:lstStyle/>
        <a:p>
          <a:endParaRPr lang="en-US"/>
        </a:p>
      </dgm:t>
    </dgm:pt>
    <dgm:pt modelId="{6680EE3C-8602-4891-98FE-D659BAFEBB01}" type="sibTrans" cxnId="{981E291C-59DF-4ED6-AE18-91CC1601E87A}">
      <dgm:prSet/>
      <dgm:spPr/>
      <dgm:t>
        <a:bodyPr/>
        <a:lstStyle/>
        <a:p>
          <a:endParaRPr lang="en-US"/>
        </a:p>
      </dgm:t>
    </dgm:pt>
    <dgm:pt modelId="{6B0317F2-4479-4C43-B7C9-4F66191BAED5}">
      <dgm:prSet custT="1"/>
      <dgm:spPr/>
      <dgm:t>
        <a:bodyPr/>
        <a:lstStyle/>
        <a:p>
          <a:r>
            <a:rPr lang="en-US" altLang="en-US" sz="1400" dirty="0" err="1" smtClean="0">
              <a:solidFill>
                <a:schemeClr val="hlink"/>
              </a:solidFill>
            </a:rPr>
            <a:t>Rehabilitasi</a:t>
          </a:r>
          <a:r>
            <a:rPr lang="en-US" altLang="en-US" sz="1400" dirty="0" smtClean="0">
              <a:solidFill>
                <a:schemeClr val="hlink"/>
              </a:solidFill>
            </a:rPr>
            <a:t> </a:t>
          </a:r>
          <a:r>
            <a:rPr lang="en-US" altLang="en-US" sz="1400" dirty="0" err="1" smtClean="0">
              <a:solidFill>
                <a:schemeClr val="hlink"/>
              </a:solidFill>
            </a:rPr>
            <a:t>pra</a:t>
          </a:r>
          <a:r>
            <a:rPr lang="en-US" altLang="en-US" sz="1400" dirty="0" smtClean="0">
              <a:solidFill>
                <a:schemeClr val="hlink"/>
              </a:solidFill>
            </a:rPr>
            <a:t> </a:t>
          </a:r>
          <a:r>
            <a:rPr lang="en-US" altLang="en-US" sz="1400" dirty="0" err="1" smtClean="0">
              <a:solidFill>
                <a:schemeClr val="hlink"/>
              </a:solidFill>
            </a:rPr>
            <a:t>kerja</a:t>
          </a:r>
          <a:r>
            <a:rPr lang="en-US" altLang="en-US" sz="1400" dirty="0" smtClean="0">
              <a:solidFill>
                <a:srgbClr val="FF9900"/>
              </a:solidFill>
            </a:rPr>
            <a:t>          </a:t>
          </a:r>
          <a:r>
            <a:rPr lang="en-US" altLang="en-US" sz="1400" dirty="0" err="1" smtClean="0">
              <a:solidFill>
                <a:schemeClr val="hlink"/>
              </a:solidFill>
            </a:rPr>
            <a:t>Rehabilitasi</a:t>
          </a:r>
          <a:r>
            <a:rPr lang="en-US" altLang="en-US" sz="1400" dirty="0" smtClean="0">
              <a:solidFill>
                <a:schemeClr val="hlink"/>
              </a:solidFill>
            </a:rPr>
            <a:t> </a:t>
          </a:r>
          <a:r>
            <a:rPr lang="en-US" altLang="en-US" sz="1400" dirty="0" err="1" smtClean="0">
              <a:solidFill>
                <a:schemeClr val="hlink"/>
              </a:solidFill>
            </a:rPr>
            <a:t>kerja</a:t>
          </a:r>
          <a:endParaRPr lang="en-US" altLang="en-US" sz="1400" dirty="0" smtClean="0">
            <a:solidFill>
              <a:schemeClr val="hlink"/>
            </a:solidFill>
          </a:endParaRPr>
        </a:p>
      </dgm:t>
    </dgm:pt>
    <dgm:pt modelId="{8EF04D26-FB58-41B3-960D-01DF25CFA4F5}" type="parTrans" cxnId="{9954DF37-A2F9-4147-9274-242461278E9F}">
      <dgm:prSet/>
      <dgm:spPr/>
      <dgm:t>
        <a:bodyPr/>
        <a:lstStyle/>
        <a:p>
          <a:endParaRPr lang="en-US"/>
        </a:p>
      </dgm:t>
    </dgm:pt>
    <dgm:pt modelId="{8454CB73-5DBE-4590-9093-5AB59A74CDA5}" type="sibTrans" cxnId="{9954DF37-A2F9-4147-9274-242461278E9F}">
      <dgm:prSet/>
      <dgm:spPr/>
      <dgm:t>
        <a:bodyPr/>
        <a:lstStyle/>
        <a:p>
          <a:endParaRPr lang="en-US"/>
        </a:p>
      </dgm:t>
    </dgm:pt>
    <dgm:pt modelId="{E8B68562-0697-4565-B54F-13278FE77500}">
      <dgm:prSet custT="1"/>
      <dgm:spPr/>
      <dgm:t>
        <a:bodyPr/>
        <a:lstStyle/>
        <a:p>
          <a:r>
            <a:rPr lang="en-US" altLang="en-US" sz="1400" dirty="0" err="1" smtClean="0">
              <a:solidFill>
                <a:schemeClr val="tx2">
                  <a:lumMod val="50000"/>
                </a:schemeClr>
              </a:solidFill>
            </a:rPr>
            <a:t>Evaluasi</a:t>
          </a:r>
          <a:r>
            <a:rPr lang="en-US" altLang="en-US" sz="14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altLang="en-US" sz="1400" dirty="0" err="1" smtClean="0">
              <a:solidFill>
                <a:schemeClr val="tx2">
                  <a:lumMod val="50000"/>
                </a:schemeClr>
              </a:solidFill>
            </a:rPr>
            <a:t>pra</a:t>
          </a:r>
          <a:r>
            <a:rPr lang="en-US" altLang="en-US" sz="14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altLang="en-US" sz="1400" dirty="0" err="1" smtClean="0">
              <a:solidFill>
                <a:schemeClr val="tx2">
                  <a:lumMod val="50000"/>
                </a:schemeClr>
              </a:solidFill>
            </a:rPr>
            <a:t>kerja</a:t>
          </a:r>
          <a:r>
            <a:rPr lang="en-US" altLang="en-US" sz="1400" dirty="0" smtClean="0">
              <a:solidFill>
                <a:schemeClr val="tx2">
                  <a:lumMod val="50000"/>
                </a:schemeClr>
              </a:solidFill>
            </a:rPr>
            <a:t>        </a:t>
          </a:r>
          <a:r>
            <a:rPr lang="en-US" altLang="en-US" sz="1400" dirty="0" err="1" smtClean="0">
              <a:solidFill>
                <a:schemeClr val="tx2">
                  <a:lumMod val="50000"/>
                </a:schemeClr>
              </a:solidFill>
            </a:rPr>
            <a:t>Pelatihan</a:t>
          </a:r>
          <a:r>
            <a:rPr lang="en-US" altLang="en-US" sz="1400" dirty="0" smtClean="0">
              <a:solidFill>
                <a:schemeClr val="tx2">
                  <a:lumMod val="50000"/>
                </a:schemeClr>
              </a:solidFill>
            </a:rPr>
            <a:t>/training</a:t>
          </a:r>
        </a:p>
      </dgm:t>
    </dgm:pt>
    <dgm:pt modelId="{1C7E164B-7154-4866-8982-CE14C2E007C1}" type="parTrans" cxnId="{A969F884-A05C-43F6-8165-DBE54A108921}">
      <dgm:prSet/>
      <dgm:spPr/>
      <dgm:t>
        <a:bodyPr/>
        <a:lstStyle/>
        <a:p>
          <a:endParaRPr lang="en-US"/>
        </a:p>
      </dgm:t>
    </dgm:pt>
    <dgm:pt modelId="{89108A4C-CF65-4CED-AB7D-7B61BB91CBDF}" type="sibTrans" cxnId="{A969F884-A05C-43F6-8165-DBE54A108921}">
      <dgm:prSet/>
      <dgm:spPr/>
      <dgm:t>
        <a:bodyPr/>
        <a:lstStyle/>
        <a:p>
          <a:endParaRPr lang="en-US"/>
        </a:p>
      </dgm:t>
    </dgm:pt>
    <dgm:pt modelId="{9A1757F7-2DEB-44AE-9D0C-74A187B16938}">
      <dgm:prSet custT="1"/>
      <dgm:spPr/>
      <dgm:t>
        <a:bodyPr/>
        <a:lstStyle/>
        <a:p>
          <a:r>
            <a:rPr lang="en-US" altLang="en-US" sz="1400" dirty="0" err="1" smtClean="0"/>
            <a:t>Pemeriksaan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fisik</a:t>
          </a:r>
          <a:r>
            <a:rPr lang="en-US" altLang="en-US" sz="1400" dirty="0" smtClean="0"/>
            <a:t> </a:t>
          </a:r>
          <a:r>
            <a:rPr lang="en-US" altLang="en-US" sz="1400" dirty="0" err="1" smtClean="0">
              <a:solidFill>
                <a:schemeClr val="tx1"/>
              </a:solidFill>
            </a:rPr>
            <a:t>Penempatan</a:t>
          </a:r>
          <a:r>
            <a:rPr lang="en-US" altLang="en-US" sz="1400" dirty="0" smtClean="0">
              <a:solidFill>
                <a:schemeClr val="tx1"/>
              </a:solidFill>
            </a:rPr>
            <a:t> </a:t>
          </a:r>
          <a:r>
            <a:rPr lang="en-US" altLang="en-US" sz="1400" dirty="0" err="1" smtClean="0">
              <a:solidFill>
                <a:schemeClr val="tx1"/>
              </a:solidFill>
            </a:rPr>
            <a:t>kerja</a:t>
          </a:r>
          <a:endParaRPr lang="en-US" altLang="en-US" sz="1400" dirty="0" smtClean="0">
            <a:solidFill>
              <a:schemeClr val="tx1"/>
            </a:solidFill>
          </a:endParaRPr>
        </a:p>
      </dgm:t>
    </dgm:pt>
    <dgm:pt modelId="{7B544E7D-8FCF-4DA7-9DAE-72A7D001605B}" type="parTrans" cxnId="{AFC913D4-98BA-40CE-A59C-DD9B01B8639D}">
      <dgm:prSet/>
      <dgm:spPr/>
      <dgm:t>
        <a:bodyPr/>
        <a:lstStyle/>
        <a:p>
          <a:endParaRPr lang="en-US"/>
        </a:p>
      </dgm:t>
    </dgm:pt>
    <dgm:pt modelId="{9093F8A3-ADD4-478F-A603-9910EFBACF68}" type="sibTrans" cxnId="{AFC913D4-98BA-40CE-A59C-DD9B01B8639D}">
      <dgm:prSet/>
      <dgm:spPr/>
      <dgm:t>
        <a:bodyPr/>
        <a:lstStyle/>
        <a:p>
          <a:endParaRPr lang="en-US"/>
        </a:p>
      </dgm:t>
    </dgm:pt>
    <dgm:pt modelId="{96AE2A85-17C7-4D76-9DBC-F791DAEE853C}">
      <dgm:prSet custT="1"/>
      <dgm:spPr/>
      <dgm:t>
        <a:bodyPr/>
        <a:lstStyle/>
        <a:p>
          <a:r>
            <a:rPr lang="en-US" altLang="en-US" sz="1400" dirty="0" smtClean="0"/>
            <a:t>Test </a:t>
          </a:r>
          <a:r>
            <a:rPr lang="en-US" altLang="en-US" sz="1400" dirty="0" err="1" smtClean="0"/>
            <a:t>psikologi</a:t>
          </a:r>
          <a:endParaRPr lang="en-US" altLang="en-US" sz="1400" dirty="0" smtClean="0"/>
        </a:p>
      </dgm:t>
    </dgm:pt>
    <dgm:pt modelId="{A4C293B8-0348-483A-B879-23EC3AD5E8B0}" type="parTrans" cxnId="{A582E62D-246A-4287-BA50-B8E5BDD8681B}">
      <dgm:prSet/>
      <dgm:spPr/>
      <dgm:t>
        <a:bodyPr/>
        <a:lstStyle/>
        <a:p>
          <a:endParaRPr lang="en-US"/>
        </a:p>
      </dgm:t>
    </dgm:pt>
    <dgm:pt modelId="{C93D9BC0-7AB6-4C0D-AD21-8261BD4DF598}" type="sibTrans" cxnId="{A582E62D-246A-4287-BA50-B8E5BDD8681B}">
      <dgm:prSet/>
      <dgm:spPr/>
      <dgm:t>
        <a:bodyPr/>
        <a:lstStyle/>
        <a:p>
          <a:endParaRPr lang="en-US"/>
        </a:p>
      </dgm:t>
    </dgm:pt>
    <dgm:pt modelId="{788C6C12-20F8-4C1E-BCDE-411F1754231D}">
      <dgm:prSet custT="1"/>
      <dgm:spPr/>
      <dgm:t>
        <a:bodyPr/>
        <a:lstStyle/>
        <a:p>
          <a:r>
            <a:rPr lang="en-US" altLang="en-US" sz="1400" smtClean="0"/>
            <a:t>Test aktivitas harian</a:t>
          </a:r>
          <a:endParaRPr lang="en-US" altLang="en-US" sz="1400" dirty="0" smtClean="0"/>
        </a:p>
      </dgm:t>
    </dgm:pt>
    <dgm:pt modelId="{F02E8823-CA1F-44E4-867A-DDB325280894}" type="parTrans" cxnId="{B4C4A522-4652-4208-90CC-22C39F96BA9C}">
      <dgm:prSet/>
      <dgm:spPr/>
      <dgm:t>
        <a:bodyPr/>
        <a:lstStyle/>
        <a:p>
          <a:endParaRPr lang="en-US"/>
        </a:p>
      </dgm:t>
    </dgm:pt>
    <dgm:pt modelId="{57B81811-7865-4E4C-9A2F-BC1AD5E3B477}" type="sibTrans" cxnId="{B4C4A522-4652-4208-90CC-22C39F96BA9C}">
      <dgm:prSet/>
      <dgm:spPr/>
      <dgm:t>
        <a:bodyPr/>
        <a:lstStyle/>
        <a:p>
          <a:endParaRPr lang="en-US"/>
        </a:p>
      </dgm:t>
    </dgm:pt>
    <dgm:pt modelId="{43A2E1CD-0A1E-41C9-9BDE-A5E18DC2E68E}">
      <dgm:prSet custT="1"/>
      <dgm:spPr/>
      <dgm:t>
        <a:bodyPr/>
        <a:lstStyle/>
        <a:p>
          <a:r>
            <a:rPr lang="en-US" altLang="en-US" sz="1400" dirty="0" smtClean="0"/>
            <a:t>Test </a:t>
          </a:r>
          <a:r>
            <a:rPr lang="en-US" altLang="en-US" sz="1400" dirty="0" err="1" smtClean="0"/>
            <a:t>kualitas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hidup</a:t>
          </a:r>
          <a:endParaRPr lang="en-US" altLang="en-US" sz="1400" dirty="0" smtClean="0"/>
        </a:p>
      </dgm:t>
    </dgm:pt>
    <dgm:pt modelId="{44255B98-32E8-4AA4-B175-E35A45B072C1}" type="parTrans" cxnId="{83B25C65-C6EB-4C42-B1C9-CA0E2E8A4CF6}">
      <dgm:prSet/>
      <dgm:spPr/>
      <dgm:t>
        <a:bodyPr/>
        <a:lstStyle/>
        <a:p>
          <a:endParaRPr lang="en-US"/>
        </a:p>
      </dgm:t>
    </dgm:pt>
    <dgm:pt modelId="{AED78D1C-C69D-48E2-8DF5-762EBD93E0C1}" type="sibTrans" cxnId="{83B25C65-C6EB-4C42-B1C9-CA0E2E8A4CF6}">
      <dgm:prSet/>
      <dgm:spPr/>
      <dgm:t>
        <a:bodyPr/>
        <a:lstStyle/>
        <a:p>
          <a:endParaRPr lang="en-US"/>
        </a:p>
      </dgm:t>
    </dgm:pt>
    <dgm:pt modelId="{73A4CF08-5A44-4933-B3A9-1A8524F981A1}">
      <dgm:prSet custT="1"/>
      <dgm:spPr/>
      <dgm:t>
        <a:bodyPr/>
        <a:lstStyle/>
        <a:p>
          <a:r>
            <a:rPr lang="en-US" altLang="en-US" sz="1400" dirty="0" err="1" smtClean="0">
              <a:solidFill>
                <a:schemeClr val="tx1"/>
              </a:solidFill>
            </a:rPr>
            <a:t>Bimbingan</a:t>
          </a:r>
          <a:endParaRPr lang="en-US" altLang="en-US" sz="1400" dirty="0" smtClean="0">
            <a:solidFill>
              <a:schemeClr val="tx1"/>
            </a:solidFill>
          </a:endParaRPr>
        </a:p>
      </dgm:t>
    </dgm:pt>
    <dgm:pt modelId="{5EDF488C-EB0C-46AF-824F-0AF05BB50B11}" type="parTrans" cxnId="{09EBD064-4844-4590-9FB9-67C95E5EBF3F}">
      <dgm:prSet/>
      <dgm:spPr/>
      <dgm:t>
        <a:bodyPr/>
        <a:lstStyle/>
        <a:p>
          <a:endParaRPr lang="en-US"/>
        </a:p>
      </dgm:t>
    </dgm:pt>
    <dgm:pt modelId="{3AC81B60-D3C5-469C-88CB-3ABB7BE90534}" type="sibTrans" cxnId="{09EBD064-4844-4590-9FB9-67C95E5EBF3F}">
      <dgm:prSet/>
      <dgm:spPr/>
      <dgm:t>
        <a:bodyPr/>
        <a:lstStyle/>
        <a:p>
          <a:endParaRPr lang="en-US"/>
        </a:p>
      </dgm:t>
    </dgm:pt>
    <dgm:pt modelId="{A2CCAE21-0E81-40B6-ADB7-518D887267FF}">
      <dgm:prSet custT="1"/>
      <dgm:spPr/>
      <dgm:t>
        <a:bodyPr/>
        <a:lstStyle/>
        <a:p>
          <a:endParaRPr lang="en-US" altLang="en-US" sz="1100" dirty="0" smtClean="0">
            <a:solidFill>
              <a:schemeClr val="folHlink"/>
            </a:solidFill>
            <a:latin typeface="+mj-lt"/>
          </a:endParaRPr>
        </a:p>
      </dgm:t>
    </dgm:pt>
    <dgm:pt modelId="{16FE380B-C207-441A-8AE4-96A5238A48DB}" type="sibTrans" cxnId="{CE913E7F-6E32-45D1-9EF3-FAFD88E6B72A}">
      <dgm:prSet/>
      <dgm:spPr/>
    </dgm:pt>
    <dgm:pt modelId="{3336DC86-2020-4822-9378-843767068D9B}" type="parTrans" cxnId="{CE913E7F-6E32-45D1-9EF3-FAFD88E6B72A}">
      <dgm:prSet/>
      <dgm:spPr/>
    </dgm:pt>
    <dgm:pt modelId="{41FDDAFE-53FE-423A-B122-323048DF31BC}">
      <dgm:prSet custT="1"/>
      <dgm:spPr/>
      <dgm:t>
        <a:bodyPr/>
        <a:lstStyle/>
        <a:p>
          <a:r>
            <a:rPr lang="en-US" altLang="en-US" sz="1100" b="1" dirty="0" err="1" smtClean="0">
              <a:solidFill>
                <a:schemeClr val="folHlink"/>
              </a:solidFill>
              <a:latin typeface="+mj-lt"/>
            </a:rPr>
            <a:t>Setelah</a:t>
          </a:r>
          <a:r>
            <a:rPr lang="en-US" altLang="en-US" sz="1100" b="1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1" dirty="0" err="1" smtClean="0">
              <a:solidFill>
                <a:schemeClr val="folHlink"/>
              </a:solidFill>
              <a:latin typeface="+mj-lt"/>
            </a:rPr>
            <a:t>Kecelakaan</a:t>
          </a:r>
          <a:r>
            <a:rPr lang="en-US" altLang="en-US" sz="1100" b="1" dirty="0" smtClean="0">
              <a:solidFill>
                <a:schemeClr val="folHlink"/>
              </a:solidFill>
              <a:latin typeface="+mj-lt"/>
            </a:rPr>
            <a:t>:</a:t>
          </a:r>
        </a:p>
      </dgm:t>
    </dgm:pt>
    <dgm:pt modelId="{12033507-5772-4504-B372-2EF2B2091C18}" type="sibTrans" cxnId="{9B0179E2-D3AC-4907-B859-692A33F0E0ED}">
      <dgm:prSet/>
      <dgm:spPr/>
    </dgm:pt>
    <dgm:pt modelId="{330FB795-77BE-4974-98FF-099F8B31FA06}" type="parTrans" cxnId="{9B0179E2-D3AC-4907-B859-692A33F0E0ED}">
      <dgm:prSet/>
      <dgm:spPr/>
    </dgm:pt>
    <dgm:pt modelId="{2C9D41B7-A255-41C9-AD5B-2E6BF142862C}">
      <dgm:prSet custT="1"/>
      <dgm:spPr/>
      <dgm:t>
        <a:bodyPr/>
        <a:lstStyle/>
        <a:p>
          <a:endParaRPr lang="en-US" altLang="en-US" sz="1100" dirty="0" smtClean="0">
            <a:solidFill>
              <a:schemeClr val="folHlink"/>
            </a:solidFill>
            <a:latin typeface="+mj-lt"/>
          </a:endParaRPr>
        </a:p>
      </dgm:t>
    </dgm:pt>
    <dgm:pt modelId="{1E48696C-00B0-44CB-A86A-BC36660F04D4}" type="sibTrans" cxnId="{223A4E6F-EE85-424A-A488-C4182D039448}">
      <dgm:prSet/>
      <dgm:spPr/>
    </dgm:pt>
    <dgm:pt modelId="{B0271A65-0D5A-41F7-8FD9-E693DAAC31C7}" type="parTrans" cxnId="{223A4E6F-EE85-424A-A488-C4182D039448}">
      <dgm:prSet/>
      <dgm:spPr/>
    </dgm:pt>
    <dgm:pt modelId="{21A9F95C-291A-4FD3-839B-5B9DDBB9F768}">
      <dgm:prSet custT="1"/>
      <dgm:spPr/>
      <dgm:t>
        <a:bodyPr/>
        <a:lstStyle/>
        <a:p>
          <a:r>
            <a:rPr lang="en-US" altLang="en-US" sz="1100" i="1" dirty="0" smtClean="0">
              <a:solidFill>
                <a:schemeClr val="folHlink"/>
              </a:solidFill>
              <a:latin typeface="+mj-lt"/>
            </a:rPr>
            <a:t>Drug / alcohol abuse</a:t>
          </a:r>
        </a:p>
      </dgm:t>
    </dgm:pt>
    <dgm:pt modelId="{7A50CD88-5485-4264-BE41-D7A1492B3280}" type="sibTrans" cxnId="{5BBC7946-F3F7-4F58-80CC-C44810472E75}">
      <dgm:prSet/>
      <dgm:spPr/>
      <dgm:t>
        <a:bodyPr/>
        <a:lstStyle/>
        <a:p>
          <a:endParaRPr lang="en-US"/>
        </a:p>
      </dgm:t>
    </dgm:pt>
    <dgm:pt modelId="{212EFD9D-984D-43F2-9AEC-A215E4D669C6}" type="parTrans" cxnId="{5BBC7946-F3F7-4F58-80CC-C44810472E75}">
      <dgm:prSet/>
      <dgm:spPr/>
      <dgm:t>
        <a:bodyPr/>
        <a:lstStyle/>
        <a:p>
          <a:endParaRPr lang="en-US"/>
        </a:p>
      </dgm:t>
    </dgm:pt>
    <dgm:pt modelId="{1E8ECE80-C2CC-41C0-92EB-5FA36309A9DE}">
      <dgm:prSet custT="1"/>
      <dgm:spPr/>
      <dgm:t>
        <a:bodyPr/>
        <a:lstStyle/>
        <a:p>
          <a:r>
            <a:rPr lang="en-US" altLang="en-US" sz="1100" dirty="0" smtClean="0">
              <a:solidFill>
                <a:schemeClr val="folHlink"/>
              </a:solidFill>
              <a:latin typeface="+mj-lt"/>
            </a:rPr>
            <a:t>Problem personal</a:t>
          </a:r>
        </a:p>
      </dgm:t>
    </dgm:pt>
    <dgm:pt modelId="{21EFEC45-6E1D-441F-BC7E-0D9B4FA8A2C0}" type="sibTrans" cxnId="{33893B64-DC42-4553-9672-582108791F2D}">
      <dgm:prSet/>
      <dgm:spPr/>
      <dgm:t>
        <a:bodyPr/>
        <a:lstStyle/>
        <a:p>
          <a:endParaRPr lang="en-US"/>
        </a:p>
      </dgm:t>
    </dgm:pt>
    <dgm:pt modelId="{2F9936B5-7FF1-4AE9-A288-96591B3DC451}" type="parTrans" cxnId="{33893B64-DC42-4553-9672-582108791F2D}">
      <dgm:prSet/>
      <dgm:spPr/>
      <dgm:t>
        <a:bodyPr/>
        <a:lstStyle/>
        <a:p>
          <a:endParaRPr lang="en-US"/>
        </a:p>
      </dgm:t>
    </dgm:pt>
    <dgm:pt modelId="{11720A03-3D57-4D42-B7C0-C41BDF156060}">
      <dgm:prSet custT="1"/>
      <dgm:spPr/>
      <dgm:t>
        <a:bodyPr/>
        <a:lstStyle/>
        <a:p>
          <a:r>
            <a:rPr lang="en-US" altLang="en-US" sz="1100" smtClean="0">
              <a:solidFill>
                <a:schemeClr val="folHlink"/>
              </a:solidFill>
              <a:latin typeface="+mj-lt"/>
            </a:rPr>
            <a:t>Moral yg rendah</a:t>
          </a:r>
          <a:endParaRPr lang="en-US" altLang="en-US" sz="1100" dirty="0" smtClean="0">
            <a:solidFill>
              <a:schemeClr val="folHlink"/>
            </a:solidFill>
            <a:latin typeface="+mj-lt"/>
          </a:endParaRPr>
        </a:p>
      </dgm:t>
    </dgm:pt>
    <dgm:pt modelId="{7CF612C7-C9A0-454E-A034-617BB539E743}" type="sibTrans" cxnId="{D11F6D62-C841-465B-A658-9EDEE8B2FAB4}">
      <dgm:prSet/>
      <dgm:spPr/>
      <dgm:t>
        <a:bodyPr/>
        <a:lstStyle/>
        <a:p>
          <a:endParaRPr lang="en-US"/>
        </a:p>
      </dgm:t>
    </dgm:pt>
    <dgm:pt modelId="{3C55140A-4E3F-444A-B877-7074862D9114}" type="parTrans" cxnId="{D11F6D62-C841-465B-A658-9EDEE8B2FAB4}">
      <dgm:prSet/>
      <dgm:spPr/>
      <dgm:t>
        <a:bodyPr/>
        <a:lstStyle/>
        <a:p>
          <a:endParaRPr lang="en-US"/>
        </a:p>
      </dgm:t>
    </dgm:pt>
    <dgm:pt modelId="{3D839008-6007-4250-A106-C4220BE5EB16}">
      <dgm:prSet custT="1"/>
      <dgm:spPr/>
      <dgm:t>
        <a:bodyPr/>
        <a:lstStyle/>
        <a:p>
          <a:r>
            <a:rPr lang="en-US" altLang="en-US" sz="1100" dirty="0" err="1" smtClean="0">
              <a:solidFill>
                <a:schemeClr val="folHlink"/>
              </a:solidFill>
              <a:latin typeface="+mj-lt"/>
            </a:rPr>
            <a:t>Menolak</a:t>
          </a:r>
          <a:r>
            <a:rPr lang="en-US" altLang="en-US" sz="11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dirty="0" err="1" smtClean="0">
              <a:solidFill>
                <a:schemeClr val="folHlink"/>
              </a:solidFill>
              <a:latin typeface="+mj-lt"/>
            </a:rPr>
            <a:t>keluhan</a:t>
          </a:r>
          <a:r>
            <a:rPr lang="en-US" altLang="en-US" sz="1100" dirty="0" smtClean="0">
              <a:solidFill>
                <a:schemeClr val="folHlink"/>
              </a:solidFill>
              <a:latin typeface="+mj-lt"/>
            </a:rPr>
            <a:t> / </a:t>
          </a:r>
          <a:r>
            <a:rPr lang="en-US" altLang="en-US" sz="1100" dirty="0" err="1" smtClean="0">
              <a:solidFill>
                <a:schemeClr val="folHlink"/>
              </a:solidFill>
              <a:latin typeface="+mj-lt"/>
            </a:rPr>
            <a:t>gejala</a:t>
          </a:r>
          <a:endParaRPr lang="en-US" altLang="en-US" sz="1100" dirty="0" smtClean="0">
            <a:solidFill>
              <a:schemeClr val="folHlink"/>
            </a:solidFill>
            <a:latin typeface="+mj-lt"/>
          </a:endParaRPr>
        </a:p>
      </dgm:t>
    </dgm:pt>
    <dgm:pt modelId="{4A0999AC-9B3A-4C50-B9DD-8FB055B7CAD4}" type="sibTrans" cxnId="{557A201E-8F75-498E-B1FF-8EC3AC30D7F9}">
      <dgm:prSet/>
      <dgm:spPr/>
      <dgm:t>
        <a:bodyPr/>
        <a:lstStyle/>
        <a:p>
          <a:endParaRPr lang="en-US"/>
        </a:p>
      </dgm:t>
    </dgm:pt>
    <dgm:pt modelId="{7ACB89BD-35E2-4E14-9DBA-FF133B525C4B}" type="parTrans" cxnId="{557A201E-8F75-498E-B1FF-8EC3AC30D7F9}">
      <dgm:prSet/>
      <dgm:spPr/>
      <dgm:t>
        <a:bodyPr/>
        <a:lstStyle/>
        <a:p>
          <a:endParaRPr lang="en-US"/>
        </a:p>
      </dgm:t>
    </dgm:pt>
    <dgm:pt modelId="{55FBE612-DEC3-495F-9A2C-15495EDC3885}">
      <dgm:prSet custT="1"/>
      <dgm:spPr/>
      <dgm:t>
        <a:bodyPr/>
        <a:lstStyle/>
        <a:p>
          <a:r>
            <a:rPr lang="en-US" altLang="en-US" sz="1100" dirty="0" err="1" smtClean="0">
              <a:solidFill>
                <a:schemeClr val="folHlink"/>
              </a:solidFill>
              <a:latin typeface="+mj-lt"/>
            </a:rPr>
            <a:t>Takut</a:t>
          </a:r>
          <a:r>
            <a:rPr lang="en-US" altLang="en-US" sz="11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dirty="0" err="1" smtClean="0">
              <a:solidFill>
                <a:schemeClr val="folHlink"/>
              </a:solidFill>
              <a:latin typeface="+mj-lt"/>
            </a:rPr>
            <a:t>di”salah”kan</a:t>
          </a:r>
          <a:endParaRPr lang="en-US" altLang="en-US" sz="1100" dirty="0" smtClean="0">
            <a:solidFill>
              <a:schemeClr val="folHlink"/>
            </a:solidFill>
            <a:latin typeface="+mj-lt"/>
          </a:endParaRPr>
        </a:p>
      </dgm:t>
    </dgm:pt>
    <dgm:pt modelId="{AE167C70-4779-4A3D-99DD-E498545D49B1}" type="sibTrans" cxnId="{7195C46D-01AB-4B17-AA2D-FD286E269599}">
      <dgm:prSet/>
      <dgm:spPr/>
      <dgm:t>
        <a:bodyPr/>
        <a:lstStyle/>
        <a:p>
          <a:endParaRPr lang="en-US"/>
        </a:p>
      </dgm:t>
    </dgm:pt>
    <dgm:pt modelId="{B96B3681-97E2-43FD-9106-27F09553E8A7}" type="parTrans" cxnId="{7195C46D-01AB-4B17-AA2D-FD286E269599}">
      <dgm:prSet/>
      <dgm:spPr/>
      <dgm:t>
        <a:bodyPr/>
        <a:lstStyle/>
        <a:p>
          <a:endParaRPr lang="en-US"/>
        </a:p>
      </dgm:t>
    </dgm:pt>
    <dgm:pt modelId="{25861D6C-F630-4DD9-959E-79EC9911E244}">
      <dgm:prSet custT="1"/>
      <dgm:spPr/>
      <dgm:t>
        <a:bodyPr/>
        <a:lstStyle/>
        <a:p>
          <a:r>
            <a:rPr lang="en-US" altLang="en-US" sz="1100" dirty="0" err="1" smtClean="0">
              <a:solidFill>
                <a:schemeClr val="folHlink"/>
              </a:solidFill>
              <a:latin typeface="+mj-lt"/>
            </a:rPr>
            <a:t>Khawatir</a:t>
          </a:r>
          <a:r>
            <a:rPr lang="en-US" altLang="en-US" sz="11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dirty="0" err="1" smtClean="0">
              <a:solidFill>
                <a:schemeClr val="folHlink"/>
              </a:solidFill>
              <a:latin typeface="+mj-lt"/>
            </a:rPr>
            <a:t>kehilangan</a:t>
          </a:r>
          <a:r>
            <a:rPr lang="en-US" altLang="en-US" sz="11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dirty="0" err="1" smtClean="0">
              <a:solidFill>
                <a:schemeClr val="folHlink"/>
              </a:solidFill>
              <a:latin typeface="+mj-lt"/>
            </a:rPr>
            <a:t>pekerjaan</a:t>
          </a:r>
          <a:endParaRPr lang="en-US" altLang="en-US" sz="1100" dirty="0" smtClean="0">
            <a:solidFill>
              <a:schemeClr val="folHlink"/>
            </a:solidFill>
            <a:latin typeface="+mj-lt"/>
          </a:endParaRPr>
        </a:p>
      </dgm:t>
    </dgm:pt>
    <dgm:pt modelId="{FCA3B7E9-F1BC-400F-A5D9-B2CA3122D098}" type="sibTrans" cxnId="{FD4D1066-FBAF-4ABF-82EA-88DF0CC1E785}">
      <dgm:prSet/>
      <dgm:spPr/>
      <dgm:t>
        <a:bodyPr/>
        <a:lstStyle/>
        <a:p>
          <a:endParaRPr lang="en-US"/>
        </a:p>
      </dgm:t>
    </dgm:pt>
    <dgm:pt modelId="{336A5932-FC80-4F43-A9EB-B97BA0D96B04}" type="parTrans" cxnId="{FD4D1066-FBAF-4ABF-82EA-88DF0CC1E785}">
      <dgm:prSet/>
      <dgm:spPr/>
      <dgm:t>
        <a:bodyPr/>
        <a:lstStyle/>
        <a:p>
          <a:endParaRPr lang="en-US"/>
        </a:p>
      </dgm:t>
    </dgm:pt>
    <dgm:pt modelId="{CA2D96C5-341D-4D93-AB49-4111D98BE205}">
      <dgm:prSet custT="1"/>
      <dgm:spPr/>
      <dgm:t>
        <a:bodyPr/>
        <a:lstStyle/>
        <a:p>
          <a:r>
            <a:rPr lang="en-US" altLang="en-US" sz="1100" dirty="0" err="1" smtClean="0">
              <a:solidFill>
                <a:schemeClr val="folHlink"/>
              </a:solidFill>
              <a:latin typeface="+mj-lt"/>
            </a:rPr>
            <a:t>Menduga</a:t>
          </a:r>
          <a:r>
            <a:rPr lang="en-US" altLang="en-US" sz="11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dirty="0" err="1" smtClean="0">
              <a:solidFill>
                <a:schemeClr val="folHlink"/>
              </a:solidFill>
              <a:latin typeface="+mj-lt"/>
            </a:rPr>
            <a:t>terjadinya</a:t>
          </a:r>
          <a:r>
            <a:rPr lang="en-US" altLang="en-US" sz="11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dirty="0" err="1" smtClean="0">
              <a:solidFill>
                <a:schemeClr val="folHlink"/>
              </a:solidFill>
              <a:latin typeface="+mj-lt"/>
            </a:rPr>
            <a:t>cedera</a:t>
          </a:r>
          <a:r>
            <a:rPr lang="en-US" altLang="en-US" sz="1100" dirty="0" smtClean="0">
              <a:solidFill>
                <a:schemeClr val="folHlink"/>
              </a:solidFill>
              <a:latin typeface="+mj-lt"/>
            </a:rPr>
            <a:t>/</a:t>
          </a:r>
          <a:r>
            <a:rPr lang="en-US" altLang="en-US" sz="1100" dirty="0" err="1" smtClean="0">
              <a:solidFill>
                <a:schemeClr val="folHlink"/>
              </a:solidFill>
              <a:latin typeface="+mj-lt"/>
            </a:rPr>
            <a:t>cacat</a:t>
          </a:r>
          <a:r>
            <a:rPr lang="en-US" altLang="en-US" sz="11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dirty="0" err="1" smtClean="0">
              <a:solidFill>
                <a:schemeClr val="folHlink"/>
              </a:solidFill>
              <a:latin typeface="+mj-lt"/>
            </a:rPr>
            <a:t>serius</a:t>
          </a:r>
          <a:endParaRPr lang="en-US" altLang="en-US" sz="1100" dirty="0" smtClean="0">
            <a:solidFill>
              <a:schemeClr val="folHlink"/>
            </a:solidFill>
            <a:latin typeface="+mj-lt"/>
          </a:endParaRPr>
        </a:p>
      </dgm:t>
    </dgm:pt>
    <dgm:pt modelId="{32BCA683-CE7C-4F1B-968F-1A6A2D2AD645}" type="sibTrans" cxnId="{36B8D79F-93E7-451D-8292-EA725FB95561}">
      <dgm:prSet/>
      <dgm:spPr/>
      <dgm:t>
        <a:bodyPr/>
        <a:lstStyle/>
        <a:p>
          <a:endParaRPr lang="en-US"/>
        </a:p>
      </dgm:t>
    </dgm:pt>
    <dgm:pt modelId="{26106907-F449-4DF8-B7EA-83539BD00BB1}" type="parTrans" cxnId="{36B8D79F-93E7-451D-8292-EA725FB95561}">
      <dgm:prSet/>
      <dgm:spPr/>
      <dgm:t>
        <a:bodyPr/>
        <a:lstStyle/>
        <a:p>
          <a:endParaRPr lang="en-US"/>
        </a:p>
      </dgm:t>
    </dgm:pt>
    <dgm:pt modelId="{AF34FF73-7520-4B7A-B334-8F57911016EC}">
      <dgm:prSet phldrT="[Text]" custT="1"/>
      <dgm:spPr/>
      <dgm:t>
        <a:bodyPr/>
        <a:lstStyle/>
        <a:p>
          <a:r>
            <a:rPr lang="en-US" altLang="en-US" sz="1100" b="1" dirty="0" err="1" smtClean="0">
              <a:latin typeface="+mj-lt"/>
            </a:rPr>
            <a:t>Sebelum</a:t>
          </a:r>
          <a:r>
            <a:rPr lang="en-US" altLang="en-US" sz="1100" b="1" dirty="0" smtClean="0">
              <a:latin typeface="+mj-lt"/>
            </a:rPr>
            <a:t> </a:t>
          </a:r>
          <a:r>
            <a:rPr lang="en-US" altLang="en-US" sz="1100" b="1" dirty="0" err="1" smtClean="0">
              <a:latin typeface="+mj-lt"/>
            </a:rPr>
            <a:t>sakit</a:t>
          </a:r>
          <a:r>
            <a:rPr lang="en-US" altLang="en-US" sz="1100" b="1" dirty="0" smtClean="0">
              <a:latin typeface="+mj-lt"/>
            </a:rPr>
            <a:t>/</a:t>
          </a:r>
          <a:r>
            <a:rPr lang="en-US" altLang="en-US" sz="1100" b="1" dirty="0" err="1" smtClean="0">
              <a:latin typeface="+mj-lt"/>
            </a:rPr>
            <a:t>celaka</a:t>
          </a:r>
          <a:endParaRPr lang="en-US" sz="1100" dirty="0"/>
        </a:p>
      </dgm:t>
    </dgm:pt>
    <dgm:pt modelId="{5ADFBFED-618D-445B-A5CB-C1AB0CB8B23D}" type="sibTrans" cxnId="{3B5E0BF7-8E76-4886-A038-C3243B98E0B1}">
      <dgm:prSet/>
      <dgm:spPr/>
      <dgm:t>
        <a:bodyPr/>
        <a:lstStyle/>
        <a:p>
          <a:endParaRPr lang="en-US"/>
        </a:p>
      </dgm:t>
    </dgm:pt>
    <dgm:pt modelId="{EB15C91C-DDDA-4DD3-AB83-66C04EB67286}" type="parTrans" cxnId="{3B5E0BF7-8E76-4886-A038-C3243B98E0B1}">
      <dgm:prSet/>
      <dgm:spPr/>
      <dgm:t>
        <a:bodyPr/>
        <a:lstStyle/>
        <a:p>
          <a:endParaRPr lang="en-US"/>
        </a:p>
      </dgm:t>
    </dgm:pt>
    <dgm:pt modelId="{E6E5FEE2-AB7B-48FB-8E1D-092BDCF8FE17}">
      <dgm:prSet custT="1"/>
      <dgm:spPr/>
      <dgm:t>
        <a:bodyPr/>
        <a:lstStyle/>
        <a:p>
          <a:r>
            <a:rPr lang="en-US" altLang="en-US" sz="1100" b="0" dirty="0" err="1" smtClean="0">
              <a:solidFill>
                <a:schemeClr val="folHlink"/>
              </a:solidFill>
              <a:latin typeface="+mj-lt"/>
            </a:rPr>
            <a:t>Bingung</a:t>
          </a:r>
          <a:r>
            <a:rPr lang="en-US" altLang="en-US" sz="1100" b="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dirty="0" err="1" smtClean="0">
              <a:solidFill>
                <a:schemeClr val="folHlink"/>
              </a:solidFill>
              <a:latin typeface="+mj-lt"/>
            </a:rPr>
            <a:t>atas</a:t>
          </a:r>
          <a:r>
            <a:rPr lang="en-US" altLang="en-US" sz="1100" b="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dirty="0" err="1" smtClean="0">
              <a:solidFill>
                <a:schemeClr val="folHlink"/>
              </a:solidFill>
              <a:latin typeface="+mj-lt"/>
            </a:rPr>
            <a:t>tindakan</a:t>
          </a:r>
          <a:r>
            <a:rPr lang="en-US" altLang="en-US" sz="1100" b="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dirty="0" err="1" smtClean="0">
              <a:solidFill>
                <a:schemeClr val="folHlink"/>
              </a:solidFill>
              <a:latin typeface="+mj-lt"/>
            </a:rPr>
            <a:t>dokter</a:t>
          </a:r>
          <a:endParaRPr lang="en-US" altLang="en-US" sz="1100" b="0" dirty="0" smtClean="0">
            <a:solidFill>
              <a:schemeClr val="folHlink"/>
            </a:solidFill>
            <a:latin typeface="+mj-lt"/>
          </a:endParaRPr>
        </a:p>
      </dgm:t>
    </dgm:pt>
    <dgm:pt modelId="{16599616-3B9D-4A67-97E2-D3F1AAB76EDF}" type="parTrans" cxnId="{B3251BA7-1AAE-47A1-B88F-1C4E4E208CE1}">
      <dgm:prSet/>
      <dgm:spPr/>
    </dgm:pt>
    <dgm:pt modelId="{D8DBFC99-2F3A-4F12-BF16-69CC6CA11ECF}" type="sibTrans" cxnId="{B3251BA7-1AAE-47A1-B88F-1C4E4E208CE1}">
      <dgm:prSet/>
      <dgm:spPr/>
    </dgm:pt>
    <dgm:pt modelId="{BE6DF411-4780-4980-9758-BE0971CE5A3F}">
      <dgm:prSet custT="1"/>
      <dgm:spPr/>
      <dgm:t>
        <a:bodyPr/>
        <a:lstStyle/>
        <a:p>
          <a:endParaRPr lang="en-US" altLang="en-US" sz="1100" b="0" dirty="0" smtClean="0">
            <a:solidFill>
              <a:schemeClr val="folHlink"/>
            </a:solidFill>
            <a:latin typeface="+mj-lt"/>
          </a:endParaRPr>
        </a:p>
      </dgm:t>
    </dgm:pt>
    <dgm:pt modelId="{D2D8A3FA-8A22-435B-87D6-8A58646571DF}" type="parTrans" cxnId="{F2C082E3-42DB-4C05-8B16-927579726631}">
      <dgm:prSet/>
      <dgm:spPr/>
    </dgm:pt>
    <dgm:pt modelId="{23338144-CD22-4F10-92D0-5E1EFF333C8F}" type="sibTrans" cxnId="{F2C082E3-42DB-4C05-8B16-927579726631}">
      <dgm:prSet/>
      <dgm:spPr/>
    </dgm:pt>
    <dgm:pt modelId="{39B9EF6C-63E8-4FA6-B73F-72575FF5D258}">
      <dgm:prSet custT="1"/>
      <dgm:spPr/>
      <dgm:t>
        <a:bodyPr/>
        <a:lstStyle/>
        <a:p>
          <a:r>
            <a:rPr lang="en-US" altLang="en-US" sz="1100" b="0" dirty="0" err="1" smtClean="0">
              <a:solidFill>
                <a:schemeClr val="folHlink"/>
              </a:solidFill>
              <a:latin typeface="+mj-lt"/>
            </a:rPr>
            <a:t>Tidak</a:t>
          </a:r>
          <a:r>
            <a:rPr lang="en-US" altLang="en-US" sz="1100" b="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dirty="0" err="1" smtClean="0">
              <a:solidFill>
                <a:schemeClr val="folHlink"/>
              </a:solidFill>
              <a:latin typeface="+mj-lt"/>
            </a:rPr>
            <a:t>ada</a:t>
          </a:r>
          <a:r>
            <a:rPr lang="en-US" altLang="en-US" sz="1100" b="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dirty="0" err="1" smtClean="0">
              <a:solidFill>
                <a:schemeClr val="folHlink"/>
              </a:solidFill>
              <a:latin typeface="+mj-lt"/>
            </a:rPr>
            <a:t>harapan</a:t>
          </a:r>
          <a:r>
            <a:rPr lang="en-US" altLang="en-US" sz="1100" b="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dirty="0" err="1" smtClean="0">
              <a:solidFill>
                <a:schemeClr val="folHlink"/>
              </a:solidFill>
              <a:latin typeface="+mj-lt"/>
            </a:rPr>
            <a:t>sembuh</a:t>
          </a:r>
          <a:endParaRPr lang="en-US" altLang="en-US" sz="1100" b="0" dirty="0" smtClean="0">
            <a:solidFill>
              <a:schemeClr val="folHlink"/>
            </a:solidFill>
            <a:latin typeface="+mj-lt"/>
          </a:endParaRPr>
        </a:p>
      </dgm:t>
    </dgm:pt>
    <dgm:pt modelId="{C3E36CDF-1201-4D49-8823-74A2CA21A81D}" type="parTrans" cxnId="{9823E1B7-6AE6-402B-9E41-7910E6931ECA}">
      <dgm:prSet/>
      <dgm:spPr/>
    </dgm:pt>
    <dgm:pt modelId="{20CAD41F-4E36-45CD-8F3C-C14640744222}" type="sibTrans" cxnId="{9823E1B7-6AE6-402B-9E41-7910E6931ECA}">
      <dgm:prSet/>
      <dgm:spPr/>
    </dgm:pt>
    <dgm:pt modelId="{A9B7DCA8-B51D-4146-9B6A-1AD263B55674}">
      <dgm:prSet custT="1"/>
      <dgm:spPr/>
      <dgm:t>
        <a:bodyPr/>
        <a:lstStyle/>
        <a:p>
          <a:r>
            <a:rPr lang="en-US" altLang="en-US" sz="1100" b="0" dirty="0" err="1" smtClean="0">
              <a:solidFill>
                <a:schemeClr val="folHlink"/>
              </a:solidFill>
              <a:latin typeface="+mj-lt"/>
            </a:rPr>
            <a:t>Merasa</a:t>
          </a:r>
          <a:r>
            <a:rPr lang="en-US" altLang="en-US" sz="1100" b="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dirty="0" err="1" smtClean="0">
              <a:solidFill>
                <a:schemeClr val="folHlink"/>
              </a:solidFill>
              <a:latin typeface="+mj-lt"/>
            </a:rPr>
            <a:t>bersalah</a:t>
          </a:r>
          <a:r>
            <a:rPr lang="en-US" altLang="en-US" sz="1100" b="0" dirty="0" smtClean="0">
              <a:solidFill>
                <a:schemeClr val="folHlink"/>
              </a:solidFill>
              <a:latin typeface="+mj-lt"/>
            </a:rPr>
            <a:t>/</a:t>
          </a:r>
          <a:r>
            <a:rPr lang="en-US" altLang="en-US" sz="1100" b="0" dirty="0" err="1" smtClean="0">
              <a:solidFill>
                <a:schemeClr val="folHlink"/>
              </a:solidFill>
              <a:latin typeface="+mj-lt"/>
            </a:rPr>
            <a:t>kecewa</a:t>
          </a:r>
          <a:endParaRPr lang="en-US" altLang="en-US" sz="1100" b="0" dirty="0" smtClean="0">
            <a:solidFill>
              <a:schemeClr val="folHlink"/>
            </a:solidFill>
            <a:latin typeface="+mj-lt"/>
          </a:endParaRPr>
        </a:p>
      </dgm:t>
    </dgm:pt>
    <dgm:pt modelId="{E9A27E68-1803-4E9D-A703-9510C9DE91C9}" type="parTrans" cxnId="{A17CC5EE-7313-4D03-B82E-4A66C370F307}">
      <dgm:prSet/>
      <dgm:spPr/>
    </dgm:pt>
    <dgm:pt modelId="{439DC86A-BDF0-44CB-87C3-FA2CC0C6AFAE}" type="sibTrans" cxnId="{A17CC5EE-7313-4D03-B82E-4A66C370F307}">
      <dgm:prSet/>
      <dgm:spPr/>
    </dgm:pt>
    <dgm:pt modelId="{3F47196F-BCB8-43B0-B155-872101331F6F}">
      <dgm:prSet custT="1"/>
      <dgm:spPr/>
      <dgm:t>
        <a:bodyPr/>
        <a:lstStyle/>
        <a:p>
          <a:r>
            <a:rPr lang="en-US" altLang="en-US" sz="1100" b="0" dirty="0" err="1" smtClean="0">
              <a:solidFill>
                <a:schemeClr val="folHlink"/>
              </a:solidFill>
              <a:latin typeface="+mj-lt"/>
            </a:rPr>
            <a:t>Sikap</a:t>
          </a:r>
          <a:r>
            <a:rPr lang="en-US" altLang="en-US" sz="1100" b="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dirty="0" err="1" smtClean="0">
              <a:solidFill>
                <a:schemeClr val="folHlink"/>
              </a:solidFill>
              <a:latin typeface="+mj-lt"/>
            </a:rPr>
            <a:t>menolak</a:t>
          </a:r>
          <a:endParaRPr lang="en-US" altLang="en-US" sz="1100" b="0" dirty="0" smtClean="0">
            <a:solidFill>
              <a:schemeClr val="folHlink"/>
            </a:solidFill>
            <a:latin typeface="+mj-lt"/>
          </a:endParaRPr>
        </a:p>
      </dgm:t>
    </dgm:pt>
    <dgm:pt modelId="{AEC20354-3E8F-45D3-ACA1-F51F3B64D322}" type="parTrans" cxnId="{17FA6CFB-BEEC-4515-9766-1ABDA517E4E5}">
      <dgm:prSet/>
      <dgm:spPr/>
    </dgm:pt>
    <dgm:pt modelId="{F8C6C18B-31EF-4D68-B648-78E2A6133A36}" type="sibTrans" cxnId="{17FA6CFB-BEEC-4515-9766-1ABDA517E4E5}">
      <dgm:prSet/>
      <dgm:spPr/>
    </dgm:pt>
    <dgm:pt modelId="{A20712A8-BFED-4D02-BDE6-3EB418DF5967}">
      <dgm:prSet custT="1"/>
      <dgm:spPr/>
      <dgm:t>
        <a:bodyPr/>
        <a:lstStyle/>
        <a:p>
          <a:r>
            <a:rPr lang="en-US" altLang="en-US" sz="1100" b="0" smtClean="0">
              <a:solidFill>
                <a:schemeClr val="folHlink"/>
              </a:solidFill>
              <a:latin typeface="+mj-lt"/>
            </a:rPr>
            <a:t>Ganguan emosi</a:t>
          </a:r>
          <a:endParaRPr lang="en-US" altLang="en-US" sz="1100" b="0" dirty="0" smtClean="0">
            <a:solidFill>
              <a:schemeClr val="folHlink"/>
            </a:solidFill>
            <a:latin typeface="+mj-lt"/>
          </a:endParaRPr>
        </a:p>
      </dgm:t>
    </dgm:pt>
    <dgm:pt modelId="{1F361CF6-8CCB-4189-8683-096FF8F121BF}" type="parTrans" cxnId="{174533C4-EDBE-468A-ACDA-EAEBBF27202A}">
      <dgm:prSet/>
      <dgm:spPr/>
    </dgm:pt>
    <dgm:pt modelId="{F272582C-055D-4B02-8EEE-D3711473C813}" type="sibTrans" cxnId="{174533C4-EDBE-468A-ACDA-EAEBBF27202A}">
      <dgm:prSet/>
      <dgm:spPr/>
    </dgm:pt>
    <dgm:pt modelId="{CE5A2409-821D-4511-9078-CE1279531ACB}">
      <dgm:prSet custT="1"/>
      <dgm:spPr/>
      <dgm:t>
        <a:bodyPr/>
        <a:lstStyle/>
        <a:p>
          <a:r>
            <a:rPr lang="en-US" altLang="en-US" sz="1100" b="0" smtClean="0">
              <a:solidFill>
                <a:schemeClr val="folHlink"/>
              </a:solidFill>
              <a:latin typeface="+mj-lt"/>
            </a:rPr>
            <a:t>Problem dengan keluarga</a:t>
          </a:r>
          <a:endParaRPr lang="en-US" altLang="en-US" sz="1100" b="0" dirty="0" smtClean="0">
            <a:solidFill>
              <a:schemeClr val="folHlink"/>
            </a:solidFill>
            <a:latin typeface="+mj-lt"/>
          </a:endParaRPr>
        </a:p>
      </dgm:t>
    </dgm:pt>
    <dgm:pt modelId="{ED105BAA-5A72-400A-903A-5EDD010CBFFE}" type="parTrans" cxnId="{92091632-4744-4C84-8AB0-9480FE299F23}">
      <dgm:prSet/>
      <dgm:spPr/>
    </dgm:pt>
    <dgm:pt modelId="{5B595ABC-A42A-4958-8F88-5308E7C0BC86}" type="sibTrans" cxnId="{92091632-4744-4C84-8AB0-9480FE299F23}">
      <dgm:prSet/>
      <dgm:spPr/>
    </dgm:pt>
    <dgm:pt modelId="{3502E5BE-C9A1-4617-AFD7-91144E2B0F1F}">
      <dgm:prSet custT="1"/>
      <dgm:spPr/>
      <dgm:t>
        <a:bodyPr/>
        <a:lstStyle/>
        <a:p>
          <a:r>
            <a:rPr lang="en-US" altLang="en-US" sz="1100" b="0" smtClean="0">
              <a:solidFill>
                <a:schemeClr val="folHlink"/>
              </a:solidFill>
              <a:latin typeface="+mj-lt"/>
            </a:rPr>
            <a:t>Problem dengan regulasi</a:t>
          </a:r>
          <a:endParaRPr lang="en-US" altLang="en-US" sz="1100" b="0" dirty="0" smtClean="0">
            <a:solidFill>
              <a:schemeClr val="folHlink"/>
            </a:solidFill>
            <a:latin typeface="+mj-lt"/>
          </a:endParaRPr>
        </a:p>
      </dgm:t>
    </dgm:pt>
    <dgm:pt modelId="{362CDE59-EF16-4ADC-83E1-A5FC9C183A1F}" type="parTrans" cxnId="{E601BB66-07F4-461D-936B-6C0A1E95C37B}">
      <dgm:prSet/>
      <dgm:spPr/>
    </dgm:pt>
    <dgm:pt modelId="{A60FC721-2480-47C8-A748-FECAE97EF070}" type="sibTrans" cxnId="{E601BB66-07F4-461D-936B-6C0A1E95C37B}">
      <dgm:prSet/>
      <dgm:spPr/>
    </dgm:pt>
    <dgm:pt modelId="{AA7C2491-FFBA-4171-AB55-5476B769C42E}">
      <dgm:prSet phldrT="[Text]" custT="1"/>
      <dgm:spPr/>
      <dgm:t>
        <a:bodyPr/>
        <a:lstStyle/>
        <a:p>
          <a:r>
            <a:rPr lang="en-US" altLang="en-US" sz="1400" dirty="0" err="1" smtClean="0"/>
            <a:t>Mengurangi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biaya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kompensasi</a:t>
          </a:r>
          <a:endParaRPr lang="en-US" sz="1400" dirty="0"/>
        </a:p>
      </dgm:t>
    </dgm:pt>
    <dgm:pt modelId="{0DBBB0C7-4370-4305-AABB-79AC99B02813}" type="parTrans" cxnId="{176CE2EF-36F5-4261-85BB-94E3C7150097}">
      <dgm:prSet/>
      <dgm:spPr/>
    </dgm:pt>
    <dgm:pt modelId="{288AEBF4-E6C9-4598-A99D-97F070FBFF95}" type="sibTrans" cxnId="{176CE2EF-36F5-4261-85BB-94E3C7150097}">
      <dgm:prSet/>
      <dgm:spPr/>
    </dgm:pt>
    <dgm:pt modelId="{96C45A0B-90F1-4AEB-B217-A1986BD935C5}">
      <dgm:prSet custT="1"/>
      <dgm:spPr/>
      <dgm:t>
        <a:bodyPr/>
        <a:lstStyle/>
        <a:p>
          <a:endParaRPr lang="en-US" altLang="en-US" sz="1400" dirty="0" smtClean="0"/>
        </a:p>
      </dgm:t>
    </dgm:pt>
    <dgm:pt modelId="{BAA01BAB-4B42-49D3-B0EB-A5BE3E2EE8E3}" type="parTrans" cxnId="{1B48AA5A-95CD-40BA-A93B-649741305A4C}">
      <dgm:prSet/>
      <dgm:spPr/>
    </dgm:pt>
    <dgm:pt modelId="{FB52267E-204D-403D-B929-149A18A1DA00}" type="sibTrans" cxnId="{1B48AA5A-95CD-40BA-A93B-649741305A4C}">
      <dgm:prSet/>
      <dgm:spPr/>
    </dgm:pt>
    <dgm:pt modelId="{B5FD140F-D6A4-4194-AB85-DF02663356DF}">
      <dgm:prSet phldrT="[Text]" custT="1"/>
      <dgm:spPr/>
      <dgm:t>
        <a:bodyPr/>
        <a:lstStyle/>
        <a:p>
          <a:endParaRPr lang="en-US" sz="1400" dirty="0"/>
        </a:p>
      </dgm:t>
    </dgm:pt>
    <dgm:pt modelId="{E11C86DC-98FC-438D-A267-5EEB67F4B3AF}" type="parTrans" cxnId="{119CB13D-EE56-4FAB-8D29-D80D0C7EBE1A}">
      <dgm:prSet/>
      <dgm:spPr/>
    </dgm:pt>
    <dgm:pt modelId="{109CD950-140C-44F9-94EF-48D6945558FA}" type="sibTrans" cxnId="{119CB13D-EE56-4FAB-8D29-D80D0C7EBE1A}">
      <dgm:prSet/>
      <dgm:spPr/>
    </dgm:pt>
    <dgm:pt modelId="{63486840-75F9-4BBC-BB99-081E85D9526E}">
      <dgm:prSet custT="1"/>
      <dgm:spPr/>
      <dgm:t>
        <a:bodyPr/>
        <a:lstStyle/>
        <a:p>
          <a:endParaRPr lang="en-US" altLang="en-US" sz="1400" dirty="0" smtClean="0"/>
        </a:p>
      </dgm:t>
    </dgm:pt>
    <dgm:pt modelId="{3D0140F1-AB0A-4EFC-84E6-BF559851BC47}" type="parTrans" cxnId="{3A0B46DF-36B3-4E96-9CB5-D73680BEA67E}">
      <dgm:prSet/>
      <dgm:spPr/>
    </dgm:pt>
    <dgm:pt modelId="{245782F9-EEE8-469F-AF03-5BD0E5225C83}" type="sibTrans" cxnId="{3A0B46DF-36B3-4E96-9CB5-D73680BEA67E}">
      <dgm:prSet/>
      <dgm:spPr/>
    </dgm:pt>
    <dgm:pt modelId="{8FD3687B-6860-4D7A-A3F2-6EAD081524D0}">
      <dgm:prSet custT="1"/>
      <dgm:spPr/>
      <dgm:t>
        <a:bodyPr/>
        <a:lstStyle/>
        <a:p>
          <a:endParaRPr lang="en-US" altLang="en-US" sz="1400" dirty="0" smtClean="0"/>
        </a:p>
      </dgm:t>
    </dgm:pt>
    <dgm:pt modelId="{ADD7567B-AF17-4B21-B099-B6F6783F76FF}" type="parTrans" cxnId="{C0F5E1C0-F1E8-402F-AAF2-09D594F3FF2A}">
      <dgm:prSet/>
      <dgm:spPr/>
    </dgm:pt>
    <dgm:pt modelId="{55EDABC5-3FB7-4419-B45E-21547C5C5FFA}" type="sibTrans" cxnId="{C0F5E1C0-F1E8-402F-AAF2-09D594F3FF2A}">
      <dgm:prSet/>
      <dgm:spPr/>
    </dgm:pt>
    <dgm:pt modelId="{81868570-33D6-4AC9-BA77-906076777BE0}" type="pres">
      <dgm:prSet presAssocID="{C45A04DF-8FD5-4AF1-A01C-79C04ADACD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BF7DB-BA3C-42AB-BB7D-88B2631B70E1}" type="pres">
      <dgm:prSet presAssocID="{4EC5233C-12F4-4781-B94B-76718382709E}" presName="composite" presStyleCnt="0"/>
      <dgm:spPr/>
    </dgm:pt>
    <dgm:pt modelId="{A73F62DC-982D-4CB8-AEF9-6E1EA6D562B7}" type="pres">
      <dgm:prSet presAssocID="{4EC5233C-12F4-4781-B94B-76718382709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DD18E-D7D5-45D2-BA91-DD6F7337EFE5}" type="pres">
      <dgm:prSet presAssocID="{4EC5233C-12F4-4781-B94B-76718382709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35E19-4C08-436B-897C-891B790B0127}" type="pres">
      <dgm:prSet presAssocID="{47358B95-7989-4A32-A60E-AAB1E91C40A4}" presName="space" presStyleCnt="0"/>
      <dgm:spPr/>
    </dgm:pt>
    <dgm:pt modelId="{9934B5CE-6891-4B4E-8A89-446FFC11A1C2}" type="pres">
      <dgm:prSet presAssocID="{A74042D3-4DAE-4BEA-8879-685B7D19DF84}" presName="composite" presStyleCnt="0"/>
      <dgm:spPr/>
    </dgm:pt>
    <dgm:pt modelId="{068E60FD-47CD-4624-ADD3-C2278E0AA3F9}" type="pres">
      <dgm:prSet presAssocID="{A74042D3-4DAE-4BEA-8879-685B7D19DF8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1BBBB-E6D9-43D6-B4AC-0FC1E0ABE2B8}" type="pres">
      <dgm:prSet presAssocID="{A74042D3-4DAE-4BEA-8879-685B7D19DF8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3D12A-3463-4E58-AB65-D9C1D72EE5EC}" type="pres">
      <dgm:prSet presAssocID="{64BC6D0F-C2CB-4089-8386-CBDF86276A57}" presName="space" presStyleCnt="0"/>
      <dgm:spPr/>
    </dgm:pt>
    <dgm:pt modelId="{C6B2A582-4B2E-4BFD-85AA-F92F0B2D9050}" type="pres">
      <dgm:prSet presAssocID="{172222A7-FF24-47C5-BF7D-E6A09D14734F}" presName="composite" presStyleCnt="0"/>
      <dgm:spPr/>
    </dgm:pt>
    <dgm:pt modelId="{6C8F7E29-13DC-47A4-BE8A-1B19BB744742}" type="pres">
      <dgm:prSet presAssocID="{172222A7-FF24-47C5-BF7D-E6A09D1473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9D710-1060-464C-8206-1FC71D9F3761}" type="pres">
      <dgm:prSet presAssocID="{172222A7-FF24-47C5-BF7D-E6A09D14734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AEB405-EA3C-4603-A324-43016B265F6E}" srcId="{C45A04DF-8FD5-4AF1-A01C-79C04ADACDC6}" destId="{A74042D3-4DAE-4BEA-8879-685B7D19DF84}" srcOrd="1" destOrd="0" parTransId="{1AB96307-3A15-40E2-9B2B-A48A7363FADD}" sibTransId="{64BC6D0F-C2CB-4089-8386-CBDF86276A57}"/>
    <dgm:cxn modelId="{A17CC5EE-7313-4D03-B82E-4A66C370F307}" srcId="{172222A7-FF24-47C5-BF7D-E6A09D14734F}" destId="{A9B7DCA8-B51D-4146-9B6A-1AD263B55674}" srcOrd="12" destOrd="0" parTransId="{E9A27E68-1803-4E9D-A703-9510C9DE91C9}" sibTransId="{439DC86A-BDF0-44CB-87C3-FA2CC0C6AFAE}"/>
    <dgm:cxn modelId="{E97D9CF0-7EA6-4883-8C73-7AFFC69611DA}" type="presOf" srcId="{A20712A8-BFED-4D02-BDE6-3EB418DF5967}" destId="{0789D710-1060-464C-8206-1FC71D9F3761}" srcOrd="0" destOrd="14" presId="urn:microsoft.com/office/officeart/2005/8/layout/hList1"/>
    <dgm:cxn modelId="{F7527F56-6FD1-48D4-A7E5-5025329F37AD}" type="presOf" srcId="{43A2E1CD-0A1E-41C9-9BDE-A5E18DC2E68E}" destId="{3A91BBBB-E6D9-43D6-B4AC-0FC1E0ABE2B8}" srcOrd="0" destOrd="10" presId="urn:microsoft.com/office/officeart/2005/8/layout/hList1"/>
    <dgm:cxn modelId="{557A201E-8F75-498E-B1FF-8EC3AC30D7F9}" srcId="{172222A7-FF24-47C5-BF7D-E6A09D14734F}" destId="{3D839008-6007-4250-A106-C4220BE5EB16}" srcOrd="4" destOrd="0" parTransId="{7ACB89BD-35E2-4E14-9DBA-FF133B525C4B}" sibTransId="{4A0999AC-9B3A-4C50-B9DD-8FB055B7CAD4}"/>
    <dgm:cxn modelId="{AFC913D4-98BA-40CE-A59C-DD9B01B8639D}" srcId="{A74042D3-4DAE-4BEA-8879-685B7D19DF84}" destId="{9A1757F7-2DEB-44AE-9D0C-74A187B16938}" srcOrd="7" destOrd="0" parTransId="{7B544E7D-8FCF-4DA7-9DAE-72A7D001605B}" sibTransId="{9093F8A3-ADD4-478F-A603-9910EFBACF68}"/>
    <dgm:cxn modelId="{390A5887-8E89-4864-AFA3-3CDF51B88D4D}" type="presOf" srcId="{9CEA4D6D-706A-4436-9551-366488BF2CA3}" destId="{21DDD18E-D7D5-45D2-BA91-DD6F7337EFE5}" srcOrd="0" destOrd="6" presId="urn:microsoft.com/office/officeart/2005/8/layout/hList1"/>
    <dgm:cxn modelId="{A969F884-A05C-43F6-8165-DBE54A108921}" srcId="{A74042D3-4DAE-4BEA-8879-685B7D19DF84}" destId="{E8B68562-0697-4565-B54F-13278FE77500}" srcOrd="6" destOrd="0" parTransId="{1C7E164B-7154-4866-8982-CE14C2E007C1}" sibTransId="{89108A4C-CF65-4CED-AB7D-7B61BB91CBDF}"/>
    <dgm:cxn modelId="{D620F028-5DF5-462C-A901-252A53D4F7FE}" type="presOf" srcId="{BE6DF411-4780-4980-9758-BE0971CE5A3F}" destId="{0789D710-1060-464C-8206-1FC71D9F3761}" srcOrd="0" destOrd="17" presId="urn:microsoft.com/office/officeart/2005/8/layout/hList1"/>
    <dgm:cxn modelId="{C0F5E1C0-F1E8-402F-AAF2-09D594F3FF2A}" srcId="{4EC5233C-12F4-4781-B94B-76718382709E}" destId="{8FD3687B-6860-4D7A-A3F2-6EAD081524D0}" srcOrd="5" destOrd="0" parTransId="{ADD7567B-AF17-4B21-B099-B6F6783F76FF}" sibTransId="{55EDABC5-3FB7-4419-B45E-21547C5C5FFA}"/>
    <dgm:cxn modelId="{7628D467-F414-4CAD-84DC-B4A1F975A3F3}" type="presOf" srcId="{788C6C12-20F8-4C1E-BCDE-411F1754231D}" destId="{3A91BBBB-E6D9-43D6-B4AC-0FC1E0ABE2B8}" srcOrd="0" destOrd="9" presId="urn:microsoft.com/office/officeart/2005/8/layout/hList1"/>
    <dgm:cxn modelId="{32E882C6-D2EF-42AB-A3A3-1D8AD41ABF56}" type="presOf" srcId="{55FBE612-DEC3-495F-9A2C-15495EDC3885}" destId="{0789D710-1060-464C-8206-1FC71D9F3761}" srcOrd="0" destOrd="3" presId="urn:microsoft.com/office/officeart/2005/8/layout/hList1"/>
    <dgm:cxn modelId="{83BB37C7-5174-4F8D-A85A-B5D5629976E6}" srcId="{A74042D3-4DAE-4BEA-8879-685B7D19DF84}" destId="{CDAAD688-F12D-4051-B8FB-67047963B6DB}" srcOrd="0" destOrd="0" parTransId="{014F4915-3F82-4B45-9F85-A3D40F112C93}" sibTransId="{8136A9CA-A263-4217-87FA-0ADE035EB2CA}"/>
    <dgm:cxn modelId="{20AAF082-AEC8-455E-BA30-4EDCBBCE4DAA}" type="presOf" srcId="{AA7C2491-FFBA-4171-AB55-5476B769C42E}" destId="{3A91BBBB-E6D9-43D6-B4AC-0FC1E0ABE2B8}" srcOrd="0" destOrd="1" presId="urn:microsoft.com/office/officeart/2005/8/layout/hList1"/>
    <dgm:cxn modelId="{E21EBD36-B502-4F49-97D8-865712ACFC62}" type="presOf" srcId="{9898E6C4-D2F2-41A2-AFC6-041D1FA72BD7}" destId="{3A91BBBB-E6D9-43D6-B4AC-0FC1E0ABE2B8}" srcOrd="0" destOrd="4" presId="urn:microsoft.com/office/officeart/2005/8/layout/hList1"/>
    <dgm:cxn modelId="{F73CAEE9-0188-4A68-9F30-C7C51FF05384}" type="presOf" srcId="{8E029DE7-86E0-4CF2-8B6B-29694D731B24}" destId="{21DDD18E-D7D5-45D2-BA91-DD6F7337EFE5}" srcOrd="0" destOrd="0" presId="urn:microsoft.com/office/officeart/2005/8/layout/hList1"/>
    <dgm:cxn modelId="{D0472470-6303-4781-8CED-D0B051269FE1}" type="presOf" srcId="{B5FD140F-D6A4-4194-AB85-DF02663356DF}" destId="{21DDD18E-D7D5-45D2-BA91-DD6F7337EFE5}" srcOrd="0" destOrd="1" presId="urn:microsoft.com/office/officeart/2005/8/layout/hList1"/>
    <dgm:cxn modelId="{F0B88F6A-B38C-4FF6-8306-A19BBF8AB27B}" type="presOf" srcId="{96AE2A85-17C7-4D76-9DBC-F791DAEE853C}" destId="{3A91BBBB-E6D9-43D6-B4AC-0FC1E0ABE2B8}" srcOrd="0" destOrd="8" presId="urn:microsoft.com/office/officeart/2005/8/layout/hList1"/>
    <dgm:cxn modelId="{DCBD567D-F1F2-4937-93DC-2533037E8AC7}" type="presOf" srcId="{CDAAD688-F12D-4051-B8FB-67047963B6DB}" destId="{3A91BBBB-E6D9-43D6-B4AC-0FC1E0ABE2B8}" srcOrd="0" destOrd="0" presId="urn:microsoft.com/office/officeart/2005/8/layout/hList1"/>
    <dgm:cxn modelId="{63B6F0C9-29C6-40A0-B239-17785FE82E9A}" type="presOf" srcId="{4EC5233C-12F4-4781-B94B-76718382709E}" destId="{A73F62DC-982D-4CB8-AEF9-6E1EA6D562B7}" srcOrd="0" destOrd="0" presId="urn:microsoft.com/office/officeart/2005/8/layout/hList1"/>
    <dgm:cxn modelId="{6D3B867C-9741-431E-8B82-B994CF1ECD4B}" type="presOf" srcId="{6B0317F2-4479-4C43-B7C9-4F66191BAED5}" destId="{3A91BBBB-E6D9-43D6-B4AC-0FC1E0ABE2B8}" srcOrd="0" destOrd="5" presId="urn:microsoft.com/office/officeart/2005/8/layout/hList1"/>
    <dgm:cxn modelId="{46B54458-7708-4A74-8D49-3A6573465D2C}" type="presOf" srcId="{41FDDAFE-53FE-423A-B122-323048DF31BC}" destId="{0789D710-1060-464C-8206-1FC71D9F3761}" srcOrd="0" destOrd="9" presId="urn:microsoft.com/office/officeart/2005/8/layout/hList1"/>
    <dgm:cxn modelId="{AE9D9061-EA70-48D2-B339-A0D72ABB8226}" type="presOf" srcId="{11720A03-3D57-4D42-B7C0-C41BDF156060}" destId="{0789D710-1060-464C-8206-1FC71D9F3761}" srcOrd="0" destOrd="5" presId="urn:microsoft.com/office/officeart/2005/8/layout/hList1"/>
    <dgm:cxn modelId="{830CBA3E-C412-4C40-A1A8-EE8BCCDF68CC}" type="presOf" srcId="{0E155CBC-70C9-47AD-A295-236D3DED3844}" destId="{3A91BBBB-E6D9-43D6-B4AC-0FC1E0ABE2B8}" srcOrd="0" destOrd="2" presId="urn:microsoft.com/office/officeart/2005/8/layout/hList1"/>
    <dgm:cxn modelId="{0FEC6DB0-EE8D-4BD0-BD8E-73445F451A95}" type="presOf" srcId="{E8B68562-0697-4565-B54F-13278FE77500}" destId="{3A91BBBB-E6D9-43D6-B4AC-0FC1E0ABE2B8}" srcOrd="0" destOrd="6" presId="urn:microsoft.com/office/officeart/2005/8/layout/hList1"/>
    <dgm:cxn modelId="{2B4906BE-F958-45E4-8640-7C546EA30E35}" srcId="{4EC5233C-12F4-4781-B94B-76718382709E}" destId="{9CEA4D6D-706A-4436-9551-366488BF2CA3}" srcOrd="6" destOrd="0" parTransId="{5105DAB6-A391-4B4C-9138-9A370635B2DB}" sibTransId="{C46F1523-0199-4662-AC9F-1309559AAD0B}"/>
    <dgm:cxn modelId="{E3F60242-7E42-4063-B32A-972419ED5314}" type="presOf" srcId="{CE5A2409-821D-4511-9078-CE1279531ACB}" destId="{0789D710-1060-464C-8206-1FC71D9F3761}" srcOrd="0" destOrd="15" presId="urn:microsoft.com/office/officeart/2005/8/layout/hList1"/>
    <dgm:cxn modelId="{C216DD0C-0DD2-457A-AB43-56490FBEE6C8}" type="presOf" srcId="{E6E5FEE2-AB7B-48FB-8E1D-092BDCF8FE17}" destId="{0789D710-1060-464C-8206-1FC71D9F3761}" srcOrd="0" destOrd="10" presId="urn:microsoft.com/office/officeart/2005/8/layout/hList1"/>
    <dgm:cxn modelId="{39029C4C-6287-486C-9659-D4A9FE2D12B0}" type="presOf" srcId="{A74042D3-4DAE-4BEA-8879-685B7D19DF84}" destId="{068E60FD-47CD-4624-ADD3-C2278E0AA3F9}" srcOrd="0" destOrd="0" presId="urn:microsoft.com/office/officeart/2005/8/layout/hList1"/>
    <dgm:cxn modelId="{B4C4A522-4652-4208-90CC-22C39F96BA9C}" srcId="{A74042D3-4DAE-4BEA-8879-685B7D19DF84}" destId="{788C6C12-20F8-4C1E-BCDE-411F1754231D}" srcOrd="9" destOrd="0" parTransId="{F02E8823-CA1F-44E4-867A-DDB325280894}" sibTransId="{57B81811-7865-4E4C-9A2F-BC1AD5E3B477}"/>
    <dgm:cxn modelId="{D4D051FA-E591-41ED-9408-1B943C5A4F0E}" type="presOf" srcId="{2C9D41B7-A255-41C9-AD5B-2E6BF142862C}" destId="{0789D710-1060-464C-8206-1FC71D9F3761}" srcOrd="0" destOrd="8" presId="urn:microsoft.com/office/officeart/2005/8/layout/hList1"/>
    <dgm:cxn modelId="{4871C1E2-D777-450A-8735-7F3FFD592367}" type="presOf" srcId="{3F47196F-BCB8-43B0-B155-872101331F6F}" destId="{0789D710-1060-464C-8206-1FC71D9F3761}" srcOrd="0" destOrd="13" presId="urn:microsoft.com/office/officeart/2005/8/layout/hList1"/>
    <dgm:cxn modelId="{D7D85470-2505-489C-80F4-F583244C60C6}" type="presOf" srcId="{172222A7-FF24-47C5-BF7D-E6A09D14734F}" destId="{6C8F7E29-13DC-47A4-BE8A-1B19BB744742}" srcOrd="0" destOrd="0" presId="urn:microsoft.com/office/officeart/2005/8/layout/hList1"/>
    <dgm:cxn modelId="{E38460EE-3892-48EA-8785-009115DEBDEB}" type="presOf" srcId="{39B9EF6C-63E8-4FA6-B73F-72575FF5D258}" destId="{0789D710-1060-464C-8206-1FC71D9F3761}" srcOrd="0" destOrd="11" presId="urn:microsoft.com/office/officeart/2005/8/layout/hList1"/>
    <dgm:cxn modelId="{E601BB66-07F4-461D-936B-6C0A1E95C37B}" srcId="{172222A7-FF24-47C5-BF7D-E6A09D14734F}" destId="{3502E5BE-C9A1-4617-AFD7-91144E2B0F1F}" srcOrd="16" destOrd="0" parTransId="{362CDE59-EF16-4ADC-83E1-A5FC9C183A1F}" sibTransId="{A60FC721-2480-47C8-A748-FECAE97EF070}"/>
    <dgm:cxn modelId="{4D476618-6E02-471C-A2E9-3BE00E930283}" srcId="{A74042D3-4DAE-4BEA-8879-685B7D19DF84}" destId="{0E155CBC-70C9-47AD-A295-236D3DED3844}" srcOrd="2" destOrd="0" parTransId="{DEA36927-38B1-4A97-B0AF-456CD194C716}" sibTransId="{B2F114DA-47E8-455F-AE7E-F788B9C68ADD}"/>
    <dgm:cxn modelId="{83B25C65-C6EB-4C42-B1C9-CA0E2E8A4CF6}" srcId="{A74042D3-4DAE-4BEA-8879-685B7D19DF84}" destId="{43A2E1CD-0A1E-41C9-9BDE-A5E18DC2E68E}" srcOrd="10" destOrd="0" parTransId="{44255B98-32E8-4AA4-B175-E35A45B072C1}" sibTransId="{AED78D1C-C69D-48E2-8DF5-762EBD93E0C1}"/>
    <dgm:cxn modelId="{981E291C-59DF-4ED6-AE18-91CC1601E87A}" srcId="{A74042D3-4DAE-4BEA-8879-685B7D19DF84}" destId="{9898E6C4-D2F2-41A2-AFC6-041D1FA72BD7}" srcOrd="4" destOrd="0" parTransId="{6C29A577-3C06-409A-8813-E09EF3E827B9}" sibTransId="{6680EE3C-8602-4891-98FE-D659BAFEBB01}"/>
    <dgm:cxn modelId="{3B643695-83D2-4E31-8721-540CF27E63B5}" type="presOf" srcId="{21A9F95C-291A-4FD3-839B-5B9DDBB9F768}" destId="{0789D710-1060-464C-8206-1FC71D9F3761}" srcOrd="0" destOrd="7" presId="urn:microsoft.com/office/officeart/2005/8/layout/hList1"/>
    <dgm:cxn modelId="{419DB026-F16D-441B-A607-8F4A09D8634A}" type="presOf" srcId="{25861D6C-F630-4DD9-959E-79EC9911E244}" destId="{0789D710-1060-464C-8206-1FC71D9F3761}" srcOrd="0" destOrd="2" presId="urn:microsoft.com/office/officeart/2005/8/layout/hList1"/>
    <dgm:cxn modelId="{09EBD064-4844-4590-9FB9-67C95E5EBF3F}" srcId="{A74042D3-4DAE-4BEA-8879-685B7D19DF84}" destId="{73A4CF08-5A44-4933-B3A9-1A8524F981A1}" srcOrd="11" destOrd="0" parTransId="{5EDF488C-EB0C-46AF-824F-0AF05BB50B11}" sibTransId="{3AC81B60-D3C5-469C-88CB-3ABB7BE90534}"/>
    <dgm:cxn modelId="{36B8D79F-93E7-451D-8292-EA725FB95561}" srcId="{172222A7-FF24-47C5-BF7D-E6A09D14734F}" destId="{CA2D96C5-341D-4D93-AB49-4111D98BE205}" srcOrd="1" destOrd="0" parTransId="{26106907-F449-4DF8-B7EA-83539BD00BB1}" sibTransId="{32BCA683-CE7C-4F1B-968F-1A6A2D2AD645}"/>
    <dgm:cxn modelId="{BE3C6755-46AC-464D-9E41-75630851569F}" srcId="{4EC5233C-12F4-4781-B94B-76718382709E}" destId="{D21D7471-A1F7-43D8-B10D-557B849A89C5}" srcOrd="4" destOrd="0" parTransId="{17F675CB-89F2-4F51-9AAC-C59243D8E27B}" sibTransId="{6CD38D15-8B7B-47F1-BEE8-57636F0D4438}"/>
    <dgm:cxn modelId="{92091632-4744-4C84-8AB0-9480FE299F23}" srcId="{172222A7-FF24-47C5-BF7D-E6A09D14734F}" destId="{CE5A2409-821D-4511-9078-CE1279531ACB}" srcOrd="15" destOrd="0" parTransId="{ED105BAA-5A72-400A-903A-5EDD010CBFFE}" sibTransId="{5B595ABC-A42A-4958-8F88-5308E7C0BC86}"/>
    <dgm:cxn modelId="{55C0DFB9-3CDE-4F32-A8EC-EE3DCA39AAED}" srcId="{4EC5233C-12F4-4781-B94B-76718382709E}" destId="{19C79FD5-F66F-470F-877B-283E0B63729E}" srcOrd="2" destOrd="0" parTransId="{A950AAC5-03D8-446C-84FC-919E325612E7}" sibTransId="{B1751B58-D194-45F7-9AE8-06E26E67ACE1}"/>
    <dgm:cxn modelId="{9823E1B7-6AE6-402B-9E41-7910E6931ECA}" srcId="{172222A7-FF24-47C5-BF7D-E6A09D14734F}" destId="{39B9EF6C-63E8-4FA6-B73F-72575FF5D258}" srcOrd="11" destOrd="0" parTransId="{C3E36CDF-1201-4D49-8823-74A2CA21A81D}" sibTransId="{20CAD41F-4E36-45CD-8F3C-C14640744222}"/>
    <dgm:cxn modelId="{3B5E0BF7-8E76-4886-A038-C3243B98E0B1}" srcId="{172222A7-FF24-47C5-BF7D-E6A09D14734F}" destId="{AF34FF73-7520-4B7A-B334-8F57911016EC}" srcOrd="0" destOrd="0" parTransId="{EB15C91C-DDDA-4DD3-AB83-66C04EB67286}" sibTransId="{5ADFBFED-618D-445B-A5CB-C1AB0CB8B23D}"/>
    <dgm:cxn modelId="{BDA5A274-61F4-440B-AED6-AD9D8D4831E5}" type="presOf" srcId="{1E8ECE80-C2CC-41C0-92EB-5FA36309A9DE}" destId="{0789D710-1060-464C-8206-1FC71D9F3761}" srcOrd="0" destOrd="6" presId="urn:microsoft.com/office/officeart/2005/8/layout/hList1"/>
    <dgm:cxn modelId="{BECA24E9-B6DC-4918-A006-CCD0850FDDA3}" type="presOf" srcId="{19C79FD5-F66F-470F-877B-283E0B63729E}" destId="{21DDD18E-D7D5-45D2-BA91-DD6F7337EFE5}" srcOrd="0" destOrd="2" presId="urn:microsoft.com/office/officeart/2005/8/layout/hList1"/>
    <dgm:cxn modelId="{1E6289C9-0D4F-48C0-B86E-36F639D9FD9A}" type="presOf" srcId="{CA2D96C5-341D-4D93-AB49-4111D98BE205}" destId="{0789D710-1060-464C-8206-1FC71D9F3761}" srcOrd="0" destOrd="1" presId="urn:microsoft.com/office/officeart/2005/8/layout/hList1"/>
    <dgm:cxn modelId="{4D0DE83F-763E-4FBD-B74F-A815FE66571A}" srcId="{C45A04DF-8FD5-4AF1-A01C-79C04ADACDC6}" destId="{172222A7-FF24-47C5-BF7D-E6A09D14734F}" srcOrd="2" destOrd="0" parTransId="{54064CF5-0774-4224-9BE1-E9A826BCF474}" sibTransId="{4EB3776A-6C24-4565-9669-CB2A64E4E097}"/>
    <dgm:cxn modelId="{1948D33B-CCB4-4FA9-A061-0B0FE5625188}" type="presOf" srcId="{AF34FF73-7520-4B7A-B334-8F57911016EC}" destId="{0789D710-1060-464C-8206-1FC71D9F3761}" srcOrd="0" destOrd="0" presId="urn:microsoft.com/office/officeart/2005/8/layout/hList1"/>
    <dgm:cxn modelId="{33893B64-DC42-4553-9672-582108791F2D}" srcId="{172222A7-FF24-47C5-BF7D-E6A09D14734F}" destId="{1E8ECE80-C2CC-41C0-92EB-5FA36309A9DE}" srcOrd="6" destOrd="0" parTransId="{2F9936B5-7FF1-4AE9-A288-96591B3DC451}" sibTransId="{21EFEC45-6E1D-441F-BC7E-0D9B4FA8A2C0}"/>
    <dgm:cxn modelId="{1B48AA5A-95CD-40BA-A93B-649741305A4C}" srcId="{A74042D3-4DAE-4BEA-8879-685B7D19DF84}" destId="{96C45A0B-90F1-4AEB-B217-A1986BD935C5}" srcOrd="3" destOrd="0" parTransId="{BAA01BAB-4B42-49D3-B0EB-A5BE3E2EE8E3}" sibTransId="{FB52267E-204D-403D-B929-149A18A1DA00}"/>
    <dgm:cxn modelId="{FD4D1066-FBAF-4ABF-82EA-88DF0CC1E785}" srcId="{172222A7-FF24-47C5-BF7D-E6A09D14734F}" destId="{25861D6C-F630-4DD9-959E-79EC9911E244}" srcOrd="2" destOrd="0" parTransId="{336A5932-FC80-4F43-A9EB-B97BA0D96B04}" sibTransId="{FCA3B7E9-F1BC-400F-A5D9-B2CA3122D098}"/>
    <dgm:cxn modelId="{17FA6CFB-BEEC-4515-9766-1ABDA517E4E5}" srcId="{172222A7-FF24-47C5-BF7D-E6A09D14734F}" destId="{3F47196F-BCB8-43B0-B155-872101331F6F}" srcOrd="13" destOrd="0" parTransId="{AEC20354-3E8F-45D3-ACA1-F51F3B64D322}" sibTransId="{F8C6C18B-31EF-4D68-B648-78E2A6133A36}"/>
    <dgm:cxn modelId="{E0C2CA02-BA5B-44A4-9AE4-9DC3F26DC33C}" type="presOf" srcId="{9A1757F7-2DEB-44AE-9D0C-74A187B16938}" destId="{3A91BBBB-E6D9-43D6-B4AC-0FC1E0ABE2B8}" srcOrd="0" destOrd="7" presId="urn:microsoft.com/office/officeart/2005/8/layout/hList1"/>
    <dgm:cxn modelId="{CE913E7F-6E32-45D1-9EF3-FAFD88E6B72A}" srcId="{172222A7-FF24-47C5-BF7D-E6A09D14734F}" destId="{A2CCAE21-0E81-40B6-ADB7-518D887267FF}" srcOrd="18" destOrd="0" parTransId="{3336DC86-2020-4822-9378-843767068D9B}" sibTransId="{16FE380B-C207-441A-8AE4-96A5238A48DB}"/>
    <dgm:cxn modelId="{D11F6D62-C841-465B-A658-9EDEE8B2FAB4}" srcId="{172222A7-FF24-47C5-BF7D-E6A09D14734F}" destId="{11720A03-3D57-4D42-B7C0-C41BDF156060}" srcOrd="5" destOrd="0" parTransId="{3C55140A-4E3F-444A-B877-7074862D9114}" sibTransId="{7CF612C7-C9A0-454E-A034-617BB539E743}"/>
    <dgm:cxn modelId="{6558745E-F042-4D44-9F35-415E3A89BDD8}" type="presOf" srcId="{A9B7DCA8-B51D-4146-9B6A-1AD263B55674}" destId="{0789D710-1060-464C-8206-1FC71D9F3761}" srcOrd="0" destOrd="12" presId="urn:microsoft.com/office/officeart/2005/8/layout/hList1"/>
    <dgm:cxn modelId="{A582E62D-246A-4287-BA50-B8E5BDD8681B}" srcId="{A74042D3-4DAE-4BEA-8879-685B7D19DF84}" destId="{96AE2A85-17C7-4D76-9DBC-F791DAEE853C}" srcOrd="8" destOrd="0" parTransId="{A4C293B8-0348-483A-B879-23EC3AD5E8B0}" sibTransId="{C93D9BC0-7AB6-4C0D-AD21-8261BD4DF598}"/>
    <dgm:cxn modelId="{B3251BA7-1AAE-47A1-B88F-1C4E4E208CE1}" srcId="{172222A7-FF24-47C5-BF7D-E6A09D14734F}" destId="{E6E5FEE2-AB7B-48FB-8E1D-092BDCF8FE17}" srcOrd="10" destOrd="0" parTransId="{16599616-3B9D-4A67-97E2-D3F1AAB76EDF}" sibTransId="{D8DBFC99-2F3A-4F12-BF16-69CC6CA11ECF}"/>
    <dgm:cxn modelId="{3A0B46DF-36B3-4E96-9CB5-D73680BEA67E}" srcId="{4EC5233C-12F4-4781-B94B-76718382709E}" destId="{63486840-75F9-4BBC-BB99-081E85D9526E}" srcOrd="3" destOrd="0" parTransId="{3D0140F1-AB0A-4EFC-84E6-BF559851BC47}" sibTransId="{245782F9-EEE8-469F-AF03-5BD0E5225C83}"/>
    <dgm:cxn modelId="{657E938A-9B1F-4472-9974-6F1A1BAF7CF1}" type="presOf" srcId="{3D839008-6007-4250-A106-C4220BE5EB16}" destId="{0789D710-1060-464C-8206-1FC71D9F3761}" srcOrd="0" destOrd="4" presId="urn:microsoft.com/office/officeart/2005/8/layout/hList1"/>
    <dgm:cxn modelId="{7C702B31-5188-4320-970C-FB764DF32E79}" type="presOf" srcId="{73A4CF08-5A44-4933-B3A9-1A8524F981A1}" destId="{3A91BBBB-E6D9-43D6-B4AC-0FC1E0ABE2B8}" srcOrd="0" destOrd="11" presId="urn:microsoft.com/office/officeart/2005/8/layout/hList1"/>
    <dgm:cxn modelId="{E2378131-AD9B-49F7-B80C-FBBD4B1B806F}" type="presOf" srcId="{8FD3687B-6860-4D7A-A3F2-6EAD081524D0}" destId="{21DDD18E-D7D5-45D2-BA91-DD6F7337EFE5}" srcOrd="0" destOrd="5" presId="urn:microsoft.com/office/officeart/2005/8/layout/hList1"/>
    <dgm:cxn modelId="{551AF496-6150-412D-BFA3-9151EE55446C}" type="presOf" srcId="{96C45A0B-90F1-4AEB-B217-A1986BD935C5}" destId="{3A91BBBB-E6D9-43D6-B4AC-0FC1E0ABE2B8}" srcOrd="0" destOrd="3" presId="urn:microsoft.com/office/officeart/2005/8/layout/hList1"/>
    <dgm:cxn modelId="{DE13AA37-7F94-43B7-8710-73C81CAD05DE}" type="presOf" srcId="{A2CCAE21-0E81-40B6-ADB7-518D887267FF}" destId="{0789D710-1060-464C-8206-1FC71D9F3761}" srcOrd="0" destOrd="18" presId="urn:microsoft.com/office/officeart/2005/8/layout/hList1"/>
    <dgm:cxn modelId="{9954DF37-A2F9-4147-9274-242461278E9F}" srcId="{A74042D3-4DAE-4BEA-8879-685B7D19DF84}" destId="{6B0317F2-4479-4C43-B7C9-4F66191BAED5}" srcOrd="5" destOrd="0" parTransId="{8EF04D26-FB58-41B3-960D-01DF25CFA4F5}" sibTransId="{8454CB73-5DBE-4590-9093-5AB59A74CDA5}"/>
    <dgm:cxn modelId="{AB68426D-591C-4549-B258-C03347076AA5}" type="presOf" srcId="{63486840-75F9-4BBC-BB99-081E85D9526E}" destId="{21DDD18E-D7D5-45D2-BA91-DD6F7337EFE5}" srcOrd="0" destOrd="3" presId="urn:microsoft.com/office/officeart/2005/8/layout/hList1"/>
    <dgm:cxn modelId="{68758929-CDBA-4F4B-AF27-54C176E42CC0}" srcId="{C45A04DF-8FD5-4AF1-A01C-79C04ADACDC6}" destId="{4EC5233C-12F4-4781-B94B-76718382709E}" srcOrd="0" destOrd="0" parTransId="{8AF27783-8F8E-4D6D-AD95-7A236A0DF7D6}" sibTransId="{47358B95-7989-4A32-A60E-AAB1E91C40A4}"/>
    <dgm:cxn modelId="{6C7E47F4-A7AC-4A6D-A731-70E7B5F80D79}" type="presOf" srcId="{3502E5BE-C9A1-4617-AFD7-91144E2B0F1F}" destId="{0789D710-1060-464C-8206-1FC71D9F3761}" srcOrd="0" destOrd="16" presId="urn:microsoft.com/office/officeart/2005/8/layout/hList1"/>
    <dgm:cxn modelId="{223A4E6F-EE85-424A-A488-C4182D039448}" srcId="{172222A7-FF24-47C5-BF7D-E6A09D14734F}" destId="{2C9D41B7-A255-41C9-AD5B-2E6BF142862C}" srcOrd="8" destOrd="0" parTransId="{B0271A65-0D5A-41F7-8FD9-E693DAAC31C7}" sibTransId="{1E48696C-00B0-44CB-A86A-BC36660F04D4}"/>
    <dgm:cxn modelId="{9B0179E2-D3AC-4907-B859-692A33F0E0ED}" srcId="{172222A7-FF24-47C5-BF7D-E6A09D14734F}" destId="{41FDDAFE-53FE-423A-B122-323048DF31BC}" srcOrd="9" destOrd="0" parTransId="{330FB795-77BE-4974-98FF-099F8B31FA06}" sibTransId="{12033507-5772-4504-B372-2EF2B2091C18}"/>
    <dgm:cxn modelId="{7195C46D-01AB-4B17-AA2D-FD286E269599}" srcId="{172222A7-FF24-47C5-BF7D-E6A09D14734F}" destId="{55FBE612-DEC3-495F-9A2C-15495EDC3885}" srcOrd="3" destOrd="0" parTransId="{B96B3681-97E2-43FD-9106-27F09553E8A7}" sibTransId="{AE167C70-4779-4A3D-99DD-E498545D49B1}"/>
    <dgm:cxn modelId="{4553D24B-9948-4B1F-859F-58DA483A2E67}" srcId="{4EC5233C-12F4-4781-B94B-76718382709E}" destId="{8E029DE7-86E0-4CF2-8B6B-29694D731B24}" srcOrd="0" destOrd="0" parTransId="{BC488016-5AD0-4ED4-985E-6D0A280476A5}" sibTransId="{8B5364EF-2C8C-4FC5-BE26-185220A8E582}"/>
    <dgm:cxn modelId="{174533C4-EDBE-468A-ACDA-EAEBBF27202A}" srcId="{172222A7-FF24-47C5-BF7D-E6A09D14734F}" destId="{A20712A8-BFED-4D02-BDE6-3EB418DF5967}" srcOrd="14" destOrd="0" parTransId="{1F361CF6-8CCB-4189-8683-096FF8F121BF}" sibTransId="{F272582C-055D-4B02-8EEE-D3711473C813}"/>
    <dgm:cxn modelId="{A0B83C09-377B-4583-AAFC-F7704BFDB997}" type="presOf" srcId="{C45A04DF-8FD5-4AF1-A01C-79C04ADACDC6}" destId="{81868570-33D6-4AC9-BA77-906076777BE0}" srcOrd="0" destOrd="0" presId="urn:microsoft.com/office/officeart/2005/8/layout/hList1"/>
    <dgm:cxn modelId="{119CB13D-EE56-4FAB-8D29-D80D0C7EBE1A}" srcId="{4EC5233C-12F4-4781-B94B-76718382709E}" destId="{B5FD140F-D6A4-4194-AB85-DF02663356DF}" srcOrd="1" destOrd="0" parTransId="{E11C86DC-98FC-438D-A267-5EEB67F4B3AF}" sibTransId="{109CD950-140C-44F9-94EF-48D6945558FA}"/>
    <dgm:cxn modelId="{29136AE8-328B-4EDE-A4A5-8F7454D2F4A3}" type="presOf" srcId="{D21D7471-A1F7-43D8-B10D-557B849A89C5}" destId="{21DDD18E-D7D5-45D2-BA91-DD6F7337EFE5}" srcOrd="0" destOrd="4" presId="urn:microsoft.com/office/officeart/2005/8/layout/hList1"/>
    <dgm:cxn modelId="{176CE2EF-36F5-4261-85BB-94E3C7150097}" srcId="{A74042D3-4DAE-4BEA-8879-685B7D19DF84}" destId="{AA7C2491-FFBA-4171-AB55-5476B769C42E}" srcOrd="1" destOrd="0" parTransId="{0DBBB0C7-4370-4305-AABB-79AC99B02813}" sibTransId="{288AEBF4-E6C9-4598-A99D-97F070FBFF95}"/>
    <dgm:cxn modelId="{5BBC7946-F3F7-4F58-80CC-C44810472E75}" srcId="{172222A7-FF24-47C5-BF7D-E6A09D14734F}" destId="{21A9F95C-291A-4FD3-839B-5B9DDBB9F768}" srcOrd="7" destOrd="0" parTransId="{212EFD9D-984D-43F2-9AEC-A215E4D669C6}" sibTransId="{7A50CD88-5485-4264-BE41-D7A1492B3280}"/>
    <dgm:cxn modelId="{F2C082E3-42DB-4C05-8B16-927579726631}" srcId="{172222A7-FF24-47C5-BF7D-E6A09D14734F}" destId="{BE6DF411-4780-4980-9758-BE0971CE5A3F}" srcOrd="17" destOrd="0" parTransId="{D2D8A3FA-8A22-435B-87D6-8A58646571DF}" sibTransId="{23338144-CD22-4F10-92D0-5E1EFF333C8F}"/>
    <dgm:cxn modelId="{B41C1C70-1F71-4ED4-A05B-1F0A57CC47C4}" type="presParOf" srcId="{81868570-33D6-4AC9-BA77-906076777BE0}" destId="{FC0BF7DB-BA3C-42AB-BB7D-88B2631B70E1}" srcOrd="0" destOrd="0" presId="urn:microsoft.com/office/officeart/2005/8/layout/hList1"/>
    <dgm:cxn modelId="{5BB5328A-2E50-4588-B672-B81C72CDC9CE}" type="presParOf" srcId="{FC0BF7DB-BA3C-42AB-BB7D-88B2631B70E1}" destId="{A73F62DC-982D-4CB8-AEF9-6E1EA6D562B7}" srcOrd="0" destOrd="0" presId="urn:microsoft.com/office/officeart/2005/8/layout/hList1"/>
    <dgm:cxn modelId="{1DC5A512-3853-4CDE-A2A5-2D4E3FAC7E29}" type="presParOf" srcId="{FC0BF7DB-BA3C-42AB-BB7D-88B2631B70E1}" destId="{21DDD18E-D7D5-45D2-BA91-DD6F7337EFE5}" srcOrd="1" destOrd="0" presId="urn:microsoft.com/office/officeart/2005/8/layout/hList1"/>
    <dgm:cxn modelId="{CFA2AD72-5945-4988-B3FE-57E7A177102E}" type="presParOf" srcId="{81868570-33D6-4AC9-BA77-906076777BE0}" destId="{DA035E19-4C08-436B-897C-891B790B0127}" srcOrd="1" destOrd="0" presId="urn:microsoft.com/office/officeart/2005/8/layout/hList1"/>
    <dgm:cxn modelId="{1349274D-5DB3-491D-95A1-7121D7EA4312}" type="presParOf" srcId="{81868570-33D6-4AC9-BA77-906076777BE0}" destId="{9934B5CE-6891-4B4E-8A89-446FFC11A1C2}" srcOrd="2" destOrd="0" presId="urn:microsoft.com/office/officeart/2005/8/layout/hList1"/>
    <dgm:cxn modelId="{09F0B141-B346-4892-B904-75D48BA86FC4}" type="presParOf" srcId="{9934B5CE-6891-4B4E-8A89-446FFC11A1C2}" destId="{068E60FD-47CD-4624-ADD3-C2278E0AA3F9}" srcOrd="0" destOrd="0" presId="urn:microsoft.com/office/officeart/2005/8/layout/hList1"/>
    <dgm:cxn modelId="{9AAB73BD-FD23-4347-93FA-009805136EDE}" type="presParOf" srcId="{9934B5CE-6891-4B4E-8A89-446FFC11A1C2}" destId="{3A91BBBB-E6D9-43D6-B4AC-0FC1E0ABE2B8}" srcOrd="1" destOrd="0" presId="urn:microsoft.com/office/officeart/2005/8/layout/hList1"/>
    <dgm:cxn modelId="{409EC65D-3D57-4F71-BCB3-325A952B4720}" type="presParOf" srcId="{81868570-33D6-4AC9-BA77-906076777BE0}" destId="{63F3D12A-3463-4E58-AB65-D9C1D72EE5EC}" srcOrd="3" destOrd="0" presId="urn:microsoft.com/office/officeart/2005/8/layout/hList1"/>
    <dgm:cxn modelId="{8472C83A-F5F1-4D72-ADE2-2B4CFFCBA698}" type="presParOf" srcId="{81868570-33D6-4AC9-BA77-906076777BE0}" destId="{C6B2A582-4B2E-4BFD-85AA-F92F0B2D9050}" srcOrd="4" destOrd="0" presId="urn:microsoft.com/office/officeart/2005/8/layout/hList1"/>
    <dgm:cxn modelId="{EC2F5202-FF08-426D-85BC-2414EDA2D48F}" type="presParOf" srcId="{C6B2A582-4B2E-4BFD-85AA-F92F0B2D9050}" destId="{6C8F7E29-13DC-47A4-BE8A-1B19BB744742}" srcOrd="0" destOrd="0" presId="urn:microsoft.com/office/officeart/2005/8/layout/hList1"/>
    <dgm:cxn modelId="{1C78F717-7D49-4FAB-8DF8-D047E2ED6E96}" type="presParOf" srcId="{C6B2A582-4B2E-4BFD-85AA-F92F0B2D9050}" destId="{0789D710-1060-464C-8206-1FC71D9F37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E0A2A8-127D-459D-9AA9-06B1B6F420D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5B85312B-EC57-47E2-9E9D-8DF2D5207D1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M</a:t>
          </a:r>
          <a:r>
            <a:rPr lang="id-ID" dirty="0" smtClean="0">
              <a:solidFill>
                <a:schemeClr val="bg1"/>
              </a:solidFill>
            </a:rPr>
            <a:t>anfaat </a:t>
          </a:r>
          <a:r>
            <a:rPr lang="en-US" dirty="0" err="1" smtClean="0">
              <a:solidFill>
                <a:schemeClr val="bg1"/>
              </a:solidFill>
            </a:rPr>
            <a:t>Prog.Kembali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Kerja</a:t>
          </a:r>
          <a:endParaRPr lang="id-ID" dirty="0">
            <a:solidFill>
              <a:schemeClr val="bg1"/>
            </a:solidFill>
          </a:endParaRPr>
        </a:p>
      </dgm:t>
    </dgm:pt>
    <dgm:pt modelId="{DE34B285-1F99-48A7-9080-4F4EC6B7DCE8}" type="parTrans" cxnId="{80E2C85E-42EB-4E4E-8E1A-16B343310CD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E7C9A849-6C82-47F4-97A7-7CD9F9937C19}" type="sibTrans" cxnId="{80E2C85E-42EB-4E4E-8E1A-16B343310CD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052328A-A864-43E3-BE6E-0A11867734B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100" b="1" dirty="0" err="1" smtClean="0">
              <a:solidFill>
                <a:schemeClr val="tx1"/>
              </a:solidFill>
            </a:rPr>
            <a:t>Pertolongan</a:t>
          </a:r>
          <a:r>
            <a:rPr lang="en-US" sz="1100" b="1" dirty="0" smtClean="0">
              <a:solidFill>
                <a:schemeClr val="tx1"/>
              </a:solidFill>
            </a:rPr>
            <a:t> </a:t>
          </a:r>
          <a:r>
            <a:rPr lang="en-US" sz="1100" b="1" dirty="0" err="1" smtClean="0">
              <a:solidFill>
                <a:schemeClr val="tx1"/>
              </a:solidFill>
            </a:rPr>
            <a:t>Medis</a:t>
          </a:r>
          <a:r>
            <a:rPr lang="en-US" sz="1100" b="1" dirty="0" smtClean="0">
              <a:solidFill>
                <a:schemeClr val="tx1"/>
              </a:solidFill>
            </a:rPr>
            <a:t> </a:t>
          </a:r>
          <a:r>
            <a:rPr lang="en-US" sz="1100" b="1" dirty="0" err="1" smtClean="0">
              <a:solidFill>
                <a:schemeClr val="tx1"/>
              </a:solidFill>
            </a:rPr>
            <a:t>Cepat</a:t>
          </a:r>
          <a:r>
            <a:rPr lang="en-US" sz="1100" b="1" dirty="0" smtClean="0">
              <a:solidFill>
                <a:schemeClr val="tx1"/>
              </a:solidFill>
            </a:rPr>
            <a:t>,  </a:t>
          </a:r>
          <a:r>
            <a:rPr lang="en-US" sz="1100" b="1" dirty="0" err="1" smtClean="0">
              <a:solidFill>
                <a:schemeClr val="tx1"/>
              </a:solidFill>
            </a:rPr>
            <a:t>tepat</a:t>
          </a:r>
          <a:r>
            <a:rPr lang="en-US" sz="1100" b="1" dirty="0" smtClean="0">
              <a:solidFill>
                <a:schemeClr val="tx1"/>
              </a:solidFill>
            </a:rPr>
            <a:t>  </a:t>
          </a:r>
          <a:r>
            <a:rPr lang="en-US" sz="1100" b="1" dirty="0" err="1" smtClean="0">
              <a:solidFill>
                <a:schemeClr val="tx1"/>
              </a:solidFill>
            </a:rPr>
            <a:t>dan</a:t>
          </a:r>
          <a:r>
            <a:rPr lang="en-US" sz="1100" b="1" dirty="0" smtClean="0">
              <a:solidFill>
                <a:schemeClr val="tx1"/>
              </a:solidFill>
            </a:rPr>
            <a:t> </a:t>
          </a:r>
          <a:r>
            <a:rPr lang="en-US" sz="1100" b="1" dirty="0" err="1" smtClean="0">
              <a:solidFill>
                <a:schemeClr val="tx1"/>
              </a:solidFill>
            </a:rPr>
            <a:t>aman</a:t>
          </a:r>
          <a:r>
            <a:rPr lang="en-US" sz="1100" b="1" dirty="0" smtClean="0">
              <a:solidFill>
                <a:schemeClr val="tx1"/>
              </a:solidFill>
            </a:rPr>
            <a:t>,</a:t>
          </a:r>
        </a:p>
        <a:p>
          <a:pPr rtl="0"/>
          <a:r>
            <a:rPr lang="en-US" sz="1100" b="1" dirty="0" err="1" smtClean="0">
              <a:solidFill>
                <a:schemeClr val="tx1"/>
              </a:solidFill>
            </a:rPr>
            <a:t>Mencegah</a:t>
          </a:r>
          <a:r>
            <a:rPr lang="en-US" sz="1100" b="1" dirty="0" smtClean="0">
              <a:solidFill>
                <a:schemeClr val="tx1"/>
              </a:solidFill>
            </a:rPr>
            <a:t> </a:t>
          </a:r>
          <a:r>
            <a:rPr lang="en-US" sz="1100" b="1" dirty="0" err="1" smtClean="0">
              <a:solidFill>
                <a:schemeClr val="tx1"/>
              </a:solidFill>
            </a:rPr>
            <a:t>dampak</a:t>
          </a:r>
          <a:r>
            <a:rPr lang="en-US" sz="1100" b="1" dirty="0" smtClean="0">
              <a:solidFill>
                <a:schemeClr val="tx1"/>
              </a:solidFill>
            </a:rPr>
            <a:t> </a:t>
          </a:r>
          <a:r>
            <a:rPr lang="en-US" sz="1100" b="1" dirty="0" err="1" smtClean="0">
              <a:solidFill>
                <a:schemeClr val="tx1"/>
              </a:solidFill>
            </a:rPr>
            <a:t>disabilitas</a:t>
          </a:r>
          <a:r>
            <a:rPr lang="en-US" sz="1100" b="1" dirty="0" smtClean="0">
              <a:solidFill>
                <a:schemeClr val="tx1"/>
              </a:solidFill>
            </a:rPr>
            <a:t> </a:t>
          </a:r>
          <a:r>
            <a:rPr lang="en-US" sz="1100" b="1" dirty="0" err="1" smtClean="0">
              <a:solidFill>
                <a:schemeClr val="tx1"/>
              </a:solidFill>
            </a:rPr>
            <a:t>lebih</a:t>
          </a:r>
          <a:r>
            <a:rPr lang="en-US" sz="1100" b="1" dirty="0" smtClean="0">
              <a:solidFill>
                <a:schemeClr val="tx1"/>
              </a:solidFill>
            </a:rPr>
            <a:t> </a:t>
          </a:r>
          <a:r>
            <a:rPr lang="en-US" sz="1100" b="1" dirty="0" err="1" smtClean="0">
              <a:solidFill>
                <a:schemeClr val="tx1"/>
              </a:solidFill>
            </a:rPr>
            <a:t>besar</a:t>
          </a:r>
          <a:endParaRPr lang="id-ID" sz="1100" b="1" dirty="0" smtClean="0">
            <a:solidFill>
              <a:schemeClr val="tx1"/>
            </a:solidFill>
          </a:endParaRPr>
        </a:p>
      </dgm:t>
    </dgm:pt>
    <dgm:pt modelId="{C0E78B65-5E0C-46A4-9FB8-2AD386BB6A19}" type="parTrans" cxnId="{08436E80-1110-4002-8B5B-BF8082E016EC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50F3A4A-B4D1-41ED-96D8-AA48CFE6448D}" type="sibTrans" cxnId="{08436E80-1110-4002-8B5B-BF8082E016EC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F25DB063-7C37-452D-B273-5F7485B6142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200" b="1" dirty="0" err="1" smtClean="0">
              <a:solidFill>
                <a:schemeClr val="tx1"/>
              </a:solidFill>
            </a:rPr>
            <a:t>Kembali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bekerja</a:t>
          </a:r>
          <a:r>
            <a:rPr lang="en-US" sz="1200" b="1" dirty="0" smtClean="0">
              <a:solidFill>
                <a:schemeClr val="tx1"/>
              </a:solidFill>
            </a:rPr>
            <a:t>  </a:t>
          </a:r>
          <a:r>
            <a:rPr lang="en-US" sz="1200" b="1" dirty="0" err="1" smtClean="0">
              <a:solidFill>
                <a:schemeClr val="tx1"/>
              </a:solidFill>
            </a:rPr>
            <a:t>sesegera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mungkin</a:t>
          </a:r>
          <a:endParaRPr lang="id-ID" sz="1200" b="1" dirty="0">
            <a:solidFill>
              <a:schemeClr val="tx1"/>
            </a:solidFill>
          </a:endParaRPr>
        </a:p>
      </dgm:t>
    </dgm:pt>
    <dgm:pt modelId="{A9A19389-8C57-458C-9DB9-2CB20F5CBF4E}" type="parTrans" cxnId="{B139A9B1-9B63-4522-8E36-B5586021E77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DCA50C36-0D50-4516-B159-C0CFACA78CE4}" type="sibTrans" cxnId="{B139A9B1-9B63-4522-8E36-B5586021E77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A953E2C-6439-4409-96D4-6EBCD2DBFED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200" b="1" dirty="0" err="1" smtClean="0">
              <a:solidFill>
                <a:schemeClr val="tx1"/>
              </a:solidFill>
            </a:rPr>
            <a:t>Bekerja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di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bidang</a:t>
          </a:r>
          <a:r>
            <a:rPr lang="en-US" sz="1200" b="1" dirty="0" smtClean="0">
              <a:solidFill>
                <a:schemeClr val="tx1"/>
              </a:solidFill>
            </a:rPr>
            <a:t> lain </a:t>
          </a:r>
          <a:r>
            <a:rPr lang="en-US" sz="1200" b="1" dirty="0" err="1" smtClean="0">
              <a:solidFill>
                <a:schemeClr val="tx1"/>
              </a:solidFill>
            </a:rPr>
            <a:t>sesuai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kemampuan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fisik</a:t>
          </a:r>
          <a:endParaRPr lang="id-ID" sz="1200" b="1" dirty="0">
            <a:solidFill>
              <a:schemeClr val="tx1"/>
            </a:solidFill>
          </a:endParaRPr>
        </a:p>
      </dgm:t>
    </dgm:pt>
    <dgm:pt modelId="{E54E0E84-5178-4064-9901-709F72EDAB3B}" type="parTrans" cxnId="{096501DD-2773-411A-AC97-DE41766935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F336539-3D92-447A-966D-4E5CC3456474}" type="sibTrans" cxnId="{096501DD-2773-411A-AC97-DE41766935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6D5CD6A-A073-4A5B-B3BB-54DF3E70DB4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200" b="1" dirty="0" err="1" smtClean="0">
              <a:solidFill>
                <a:schemeClr val="tx1"/>
              </a:solidFill>
            </a:rPr>
            <a:t>Membantu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pekerja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mengatasi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keterbatasan</a:t>
          </a:r>
          <a:r>
            <a:rPr lang="en-US" sz="1200" b="1" dirty="0" smtClean="0">
              <a:solidFill>
                <a:schemeClr val="tx1"/>
              </a:solidFill>
            </a:rPr>
            <a:t> yang </a:t>
          </a:r>
          <a:r>
            <a:rPr lang="en-US" sz="1200" b="1" dirty="0" err="1" smtClean="0">
              <a:solidFill>
                <a:schemeClr val="tx1"/>
              </a:solidFill>
            </a:rPr>
            <a:t>dimiliki</a:t>
          </a:r>
          <a:endParaRPr lang="id-ID" sz="1200" b="1" dirty="0">
            <a:solidFill>
              <a:schemeClr val="tx1"/>
            </a:solidFill>
          </a:endParaRPr>
        </a:p>
      </dgm:t>
    </dgm:pt>
    <dgm:pt modelId="{F6E843DC-A933-4163-8249-2BA8AC407691}" type="parTrans" cxnId="{F42A9E43-D62E-4A88-9CC7-D39280A863B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BA5EBA5B-EEF4-4E9B-A2B2-59B952D9C57C}" type="sibTrans" cxnId="{F42A9E43-D62E-4A88-9CC7-D39280A863B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7C44761-5177-4654-911C-2A8D802CC976}" type="pres">
      <dgm:prSet presAssocID="{A7E0A2A8-127D-459D-9AA9-06B1B6F420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3D40F4E-03CF-4905-BE95-8FF5E90CEE48}" type="pres">
      <dgm:prSet presAssocID="{5B85312B-EC57-47E2-9E9D-8DF2D5207D1D}" presName="centerShape" presStyleLbl="node0" presStyleIdx="0" presStyleCnt="1" custScaleX="132781" custScaleY="109555"/>
      <dgm:spPr/>
      <dgm:t>
        <a:bodyPr/>
        <a:lstStyle/>
        <a:p>
          <a:endParaRPr lang="id-ID"/>
        </a:p>
      </dgm:t>
    </dgm:pt>
    <dgm:pt modelId="{2DB91E89-EDA6-42B4-9088-F1B325AA4E9F}" type="pres">
      <dgm:prSet presAssocID="{C0E78B65-5E0C-46A4-9FB8-2AD386BB6A19}" presName="parTrans" presStyleLbl="bgSibTrans2D1" presStyleIdx="0" presStyleCnt="4" custLinFactNeighborX="13585" custLinFactNeighborY="15696"/>
      <dgm:spPr/>
      <dgm:t>
        <a:bodyPr/>
        <a:lstStyle/>
        <a:p>
          <a:endParaRPr lang="id-ID"/>
        </a:p>
      </dgm:t>
    </dgm:pt>
    <dgm:pt modelId="{598E851B-0314-4848-BA20-5CB8C8D206F1}" type="pres">
      <dgm:prSet presAssocID="{7052328A-A864-43E3-BE6E-0A11867734BB}" presName="node" presStyleLbl="node1" presStyleIdx="0" presStyleCnt="4" custRadScaleRad="105976" custRadScaleInc="680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5849A8-89B9-418D-B106-AA403E601C48}" type="pres">
      <dgm:prSet presAssocID="{A9A19389-8C57-458C-9DB9-2CB20F5CBF4E}" presName="parTrans" presStyleLbl="bgSibTrans2D1" presStyleIdx="1" presStyleCnt="4" custLinFactNeighborX="-4502" custLinFactNeighborY="45216"/>
      <dgm:spPr/>
      <dgm:t>
        <a:bodyPr/>
        <a:lstStyle/>
        <a:p>
          <a:endParaRPr lang="id-ID"/>
        </a:p>
      </dgm:t>
    </dgm:pt>
    <dgm:pt modelId="{C71D11EB-5FB2-407D-9C41-AD444B6C16B6}" type="pres">
      <dgm:prSet presAssocID="{F25DB063-7C37-452D-B273-5F7485B61420}" presName="node" presStyleLbl="node1" presStyleIdx="1" presStyleCnt="4" custScaleY="6785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CCEF57-ACF3-4E99-A324-8EC2B02C1B67}" type="pres">
      <dgm:prSet presAssocID="{E54E0E84-5178-4064-9901-709F72EDAB3B}" presName="parTrans" presStyleLbl="bgSibTrans2D1" presStyleIdx="2" presStyleCnt="4" custLinFactNeighborX="18178" custLinFactNeighborY="34989"/>
      <dgm:spPr/>
      <dgm:t>
        <a:bodyPr/>
        <a:lstStyle/>
        <a:p>
          <a:endParaRPr lang="id-ID"/>
        </a:p>
      </dgm:t>
    </dgm:pt>
    <dgm:pt modelId="{7EDC960D-6320-4CC8-AE69-F8BB06A39AE1}" type="pres">
      <dgm:prSet presAssocID="{6A953E2C-6439-4409-96D4-6EBCD2DBFE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0327D6-DE43-4F74-AC06-2BFA9698986F}" type="pres">
      <dgm:prSet presAssocID="{F6E843DC-A933-4163-8249-2BA8AC407691}" presName="parTrans" presStyleLbl="bgSibTrans2D1" presStyleIdx="3" presStyleCnt="4" custLinFactNeighborX="-8904" custLinFactNeighborY="-6533"/>
      <dgm:spPr/>
      <dgm:t>
        <a:bodyPr/>
        <a:lstStyle/>
        <a:p>
          <a:endParaRPr lang="id-ID"/>
        </a:p>
      </dgm:t>
    </dgm:pt>
    <dgm:pt modelId="{490D0963-4E89-4C75-85E0-A5A02EA92D31}" type="pres">
      <dgm:prSet presAssocID="{46D5CD6A-A073-4A5B-B3BB-54DF3E70DB46}" presName="node" presStyleLbl="node1" presStyleIdx="3" presStyleCnt="4" custScaleX="131835" custRadScaleRad="135958" custRadScaleInc="32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214B64F-1ECC-452C-A237-F371C39D6F31}" type="presOf" srcId="{6A953E2C-6439-4409-96D4-6EBCD2DBFEDE}" destId="{7EDC960D-6320-4CC8-AE69-F8BB06A39AE1}" srcOrd="0" destOrd="0" presId="urn:microsoft.com/office/officeart/2005/8/layout/radial4"/>
    <dgm:cxn modelId="{FC4D4AC4-9354-49BE-9E2F-9D3E9F032EF3}" type="presOf" srcId="{5B85312B-EC57-47E2-9E9D-8DF2D5207D1D}" destId="{F3D40F4E-03CF-4905-BE95-8FF5E90CEE48}" srcOrd="0" destOrd="0" presId="urn:microsoft.com/office/officeart/2005/8/layout/radial4"/>
    <dgm:cxn modelId="{B139A9B1-9B63-4522-8E36-B5586021E772}" srcId="{5B85312B-EC57-47E2-9E9D-8DF2D5207D1D}" destId="{F25DB063-7C37-452D-B273-5F7485B61420}" srcOrd="1" destOrd="0" parTransId="{A9A19389-8C57-458C-9DB9-2CB20F5CBF4E}" sibTransId="{DCA50C36-0D50-4516-B159-C0CFACA78CE4}"/>
    <dgm:cxn modelId="{08551628-18BC-48C3-B126-686E4E0DCF6D}" type="presOf" srcId="{C0E78B65-5E0C-46A4-9FB8-2AD386BB6A19}" destId="{2DB91E89-EDA6-42B4-9088-F1B325AA4E9F}" srcOrd="0" destOrd="0" presId="urn:microsoft.com/office/officeart/2005/8/layout/radial4"/>
    <dgm:cxn modelId="{5D73B682-32FE-4771-85CE-4A7A68CA6F72}" type="presOf" srcId="{A7E0A2A8-127D-459D-9AA9-06B1B6F420DF}" destId="{A7C44761-5177-4654-911C-2A8D802CC976}" srcOrd="0" destOrd="0" presId="urn:microsoft.com/office/officeart/2005/8/layout/radial4"/>
    <dgm:cxn modelId="{76D241EF-4E1A-41CC-9598-FEE17A6134BB}" type="presOf" srcId="{46D5CD6A-A073-4A5B-B3BB-54DF3E70DB46}" destId="{490D0963-4E89-4C75-85E0-A5A02EA92D31}" srcOrd="0" destOrd="0" presId="urn:microsoft.com/office/officeart/2005/8/layout/radial4"/>
    <dgm:cxn modelId="{F42A9E43-D62E-4A88-9CC7-D39280A863B6}" srcId="{5B85312B-EC57-47E2-9E9D-8DF2D5207D1D}" destId="{46D5CD6A-A073-4A5B-B3BB-54DF3E70DB46}" srcOrd="3" destOrd="0" parTransId="{F6E843DC-A933-4163-8249-2BA8AC407691}" sibTransId="{BA5EBA5B-EEF4-4E9B-A2B2-59B952D9C57C}"/>
    <dgm:cxn modelId="{75C47B03-039D-4445-B019-0E1AC6B10DB5}" type="presOf" srcId="{A9A19389-8C57-458C-9DB9-2CB20F5CBF4E}" destId="{2E5849A8-89B9-418D-B106-AA403E601C48}" srcOrd="0" destOrd="0" presId="urn:microsoft.com/office/officeart/2005/8/layout/radial4"/>
    <dgm:cxn modelId="{5A1BA5DF-0208-42CC-873C-0A48906BEAD5}" type="presOf" srcId="{7052328A-A864-43E3-BE6E-0A11867734BB}" destId="{598E851B-0314-4848-BA20-5CB8C8D206F1}" srcOrd="0" destOrd="0" presId="urn:microsoft.com/office/officeart/2005/8/layout/radial4"/>
    <dgm:cxn modelId="{08436E80-1110-4002-8B5B-BF8082E016EC}" srcId="{5B85312B-EC57-47E2-9E9D-8DF2D5207D1D}" destId="{7052328A-A864-43E3-BE6E-0A11867734BB}" srcOrd="0" destOrd="0" parTransId="{C0E78B65-5E0C-46A4-9FB8-2AD386BB6A19}" sibTransId="{450F3A4A-B4D1-41ED-96D8-AA48CFE6448D}"/>
    <dgm:cxn modelId="{096501DD-2773-411A-AC97-DE4176693597}" srcId="{5B85312B-EC57-47E2-9E9D-8DF2D5207D1D}" destId="{6A953E2C-6439-4409-96D4-6EBCD2DBFEDE}" srcOrd="2" destOrd="0" parTransId="{E54E0E84-5178-4064-9901-709F72EDAB3B}" sibTransId="{7F336539-3D92-447A-966D-4E5CC3456474}"/>
    <dgm:cxn modelId="{5F363FA1-6100-499C-ABEA-0914DE9C1C2D}" type="presOf" srcId="{E54E0E84-5178-4064-9901-709F72EDAB3B}" destId="{A0CCEF57-ACF3-4E99-A324-8EC2B02C1B67}" srcOrd="0" destOrd="0" presId="urn:microsoft.com/office/officeart/2005/8/layout/radial4"/>
    <dgm:cxn modelId="{E517F833-C794-4475-AB79-6F6156D2C1B5}" type="presOf" srcId="{F25DB063-7C37-452D-B273-5F7485B61420}" destId="{C71D11EB-5FB2-407D-9C41-AD444B6C16B6}" srcOrd="0" destOrd="0" presId="urn:microsoft.com/office/officeart/2005/8/layout/radial4"/>
    <dgm:cxn modelId="{DB32C7E6-8D7E-43C1-B8BE-043FFA3D55E9}" type="presOf" srcId="{F6E843DC-A933-4163-8249-2BA8AC407691}" destId="{D70327D6-DE43-4F74-AC06-2BFA9698986F}" srcOrd="0" destOrd="0" presId="urn:microsoft.com/office/officeart/2005/8/layout/radial4"/>
    <dgm:cxn modelId="{80E2C85E-42EB-4E4E-8E1A-16B343310CDB}" srcId="{A7E0A2A8-127D-459D-9AA9-06B1B6F420DF}" destId="{5B85312B-EC57-47E2-9E9D-8DF2D5207D1D}" srcOrd="0" destOrd="0" parTransId="{DE34B285-1F99-48A7-9080-4F4EC6B7DCE8}" sibTransId="{E7C9A849-6C82-47F4-97A7-7CD9F9937C19}"/>
    <dgm:cxn modelId="{6AE5C64B-F68E-454B-A8DC-7C76627C8812}" type="presParOf" srcId="{A7C44761-5177-4654-911C-2A8D802CC976}" destId="{F3D40F4E-03CF-4905-BE95-8FF5E90CEE48}" srcOrd="0" destOrd="0" presId="urn:microsoft.com/office/officeart/2005/8/layout/radial4"/>
    <dgm:cxn modelId="{DA897572-23DB-4F66-BE0F-109CEF11486C}" type="presParOf" srcId="{A7C44761-5177-4654-911C-2A8D802CC976}" destId="{2DB91E89-EDA6-42B4-9088-F1B325AA4E9F}" srcOrd="1" destOrd="0" presId="urn:microsoft.com/office/officeart/2005/8/layout/radial4"/>
    <dgm:cxn modelId="{34B43D37-0E91-426C-8528-A2564262BAD2}" type="presParOf" srcId="{A7C44761-5177-4654-911C-2A8D802CC976}" destId="{598E851B-0314-4848-BA20-5CB8C8D206F1}" srcOrd="2" destOrd="0" presId="urn:microsoft.com/office/officeart/2005/8/layout/radial4"/>
    <dgm:cxn modelId="{7DB6844D-F25A-48E7-BAFE-6353E4ED035B}" type="presParOf" srcId="{A7C44761-5177-4654-911C-2A8D802CC976}" destId="{2E5849A8-89B9-418D-B106-AA403E601C48}" srcOrd="3" destOrd="0" presId="urn:microsoft.com/office/officeart/2005/8/layout/radial4"/>
    <dgm:cxn modelId="{FA3DE23C-FCF5-4B7B-B725-DFAECB111255}" type="presParOf" srcId="{A7C44761-5177-4654-911C-2A8D802CC976}" destId="{C71D11EB-5FB2-407D-9C41-AD444B6C16B6}" srcOrd="4" destOrd="0" presId="urn:microsoft.com/office/officeart/2005/8/layout/radial4"/>
    <dgm:cxn modelId="{86178429-1E89-43B2-9447-47F8C66FD162}" type="presParOf" srcId="{A7C44761-5177-4654-911C-2A8D802CC976}" destId="{A0CCEF57-ACF3-4E99-A324-8EC2B02C1B67}" srcOrd="5" destOrd="0" presId="urn:microsoft.com/office/officeart/2005/8/layout/radial4"/>
    <dgm:cxn modelId="{2A3EAE49-F544-4F5E-A400-43002DD9D675}" type="presParOf" srcId="{A7C44761-5177-4654-911C-2A8D802CC976}" destId="{7EDC960D-6320-4CC8-AE69-F8BB06A39AE1}" srcOrd="6" destOrd="0" presId="urn:microsoft.com/office/officeart/2005/8/layout/radial4"/>
    <dgm:cxn modelId="{499D416E-C3D8-4496-B7A2-468571E966B0}" type="presParOf" srcId="{A7C44761-5177-4654-911C-2A8D802CC976}" destId="{D70327D6-DE43-4F74-AC06-2BFA9698986F}" srcOrd="7" destOrd="0" presId="urn:microsoft.com/office/officeart/2005/8/layout/radial4"/>
    <dgm:cxn modelId="{49CC3D89-95E4-45B1-8BBF-583357C63588}" type="presParOf" srcId="{A7C44761-5177-4654-911C-2A8D802CC976}" destId="{490D0963-4E89-4C75-85E0-A5A02EA92D3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5A04DF-8FD5-4AF1-A01C-79C04ADACDC6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029DE7-86E0-4CF2-8B6B-29694D731B24}">
      <dgm:prSet phldrT="[Text]" custT="1"/>
      <dgm:spPr/>
      <dgm:t>
        <a:bodyPr/>
        <a:lstStyle/>
        <a:p>
          <a:endParaRPr lang="en-US" sz="1200" dirty="0"/>
        </a:p>
      </dgm:t>
    </dgm:pt>
    <dgm:pt modelId="{BC488016-5AD0-4ED4-985E-6D0A280476A5}" type="parTrans" cxnId="{4553D24B-9948-4B1F-859F-58DA483A2E67}">
      <dgm:prSet/>
      <dgm:spPr/>
      <dgm:t>
        <a:bodyPr/>
        <a:lstStyle/>
        <a:p>
          <a:endParaRPr lang="en-US"/>
        </a:p>
      </dgm:t>
    </dgm:pt>
    <dgm:pt modelId="{8B5364EF-2C8C-4FC5-BE26-185220A8E582}" type="sibTrans" cxnId="{4553D24B-9948-4B1F-859F-58DA483A2E67}">
      <dgm:prSet/>
      <dgm:spPr/>
      <dgm:t>
        <a:bodyPr/>
        <a:lstStyle/>
        <a:p>
          <a:endParaRPr lang="en-US"/>
        </a:p>
      </dgm:t>
    </dgm:pt>
    <dgm:pt modelId="{A74042D3-4DAE-4BEA-8879-685B7D19DF84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Kegiatan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Sosial</a:t>
          </a:r>
          <a:endParaRPr lang="en-US" sz="2000" b="1" dirty="0">
            <a:solidFill>
              <a:schemeClr val="tx1"/>
            </a:solidFill>
          </a:endParaRPr>
        </a:p>
      </dgm:t>
    </dgm:pt>
    <dgm:pt modelId="{1AB96307-3A15-40E2-9B2B-A48A7363FADD}" type="parTrans" cxnId="{79AEB405-EA3C-4603-A324-43016B265F6E}">
      <dgm:prSet/>
      <dgm:spPr/>
      <dgm:t>
        <a:bodyPr/>
        <a:lstStyle/>
        <a:p>
          <a:endParaRPr lang="en-US"/>
        </a:p>
      </dgm:t>
    </dgm:pt>
    <dgm:pt modelId="{64BC6D0F-C2CB-4089-8386-CBDF86276A57}" type="sibTrans" cxnId="{79AEB405-EA3C-4603-A324-43016B265F6E}">
      <dgm:prSet/>
      <dgm:spPr/>
      <dgm:t>
        <a:bodyPr/>
        <a:lstStyle/>
        <a:p>
          <a:endParaRPr lang="en-US"/>
        </a:p>
      </dgm:t>
    </dgm:pt>
    <dgm:pt modelId="{CDAAD688-F12D-4051-B8FB-67047963B6DB}">
      <dgm:prSet phldrT="[Text]"/>
      <dgm:spPr/>
      <dgm:t>
        <a:bodyPr/>
        <a:lstStyle/>
        <a:p>
          <a:endParaRPr lang="en-US" sz="2500" dirty="0">
            <a:solidFill>
              <a:schemeClr val="tx1"/>
            </a:solidFill>
          </a:endParaRPr>
        </a:p>
      </dgm:t>
    </dgm:pt>
    <dgm:pt modelId="{014F4915-3F82-4B45-9F85-A3D40F112C93}" type="parTrans" cxnId="{83BB37C7-5174-4F8D-A85A-B5D5629976E6}">
      <dgm:prSet/>
      <dgm:spPr/>
      <dgm:t>
        <a:bodyPr/>
        <a:lstStyle/>
        <a:p>
          <a:endParaRPr lang="en-US"/>
        </a:p>
      </dgm:t>
    </dgm:pt>
    <dgm:pt modelId="{8136A9CA-A263-4217-87FA-0ADE035EB2CA}" type="sibTrans" cxnId="{83BB37C7-5174-4F8D-A85A-B5D5629976E6}">
      <dgm:prSet/>
      <dgm:spPr/>
      <dgm:t>
        <a:bodyPr/>
        <a:lstStyle/>
        <a:p>
          <a:endParaRPr lang="en-US"/>
        </a:p>
      </dgm:t>
    </dgm:pt>
    <dgm:pt modelId="{172222A7-FF24-47C5-BF7D-E6A09D14734F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Keluarga</a:t>
          </a:r>
          <a:endParaRPr lang="en-US" sz="2000" b="1" dirty="0">
            <a:solidFill>
              <a:schemeClr val="tx1"/>
            </a:solidFill>
          </a:endParaRPr>
        </a:p>
      </dgm:t>
    </dgm:pt>
    <dgm:pt modelId="{54064CF5-0774-4224-9BE1-E9A826BCF474}" type="parTrans" cxnId="{4D0DE83F-763E-4FBD-B74F-A815FE66571A}">
      <dgm:prSet/>
      <dgm:spPr/>
      <dgm:t>
        <a:bodyPr/>
        <a:lstStyle/>
        <a:p>
          <a:endParaRPr lang="en-US"/>
        </a:p>
      </dgm:t>
    </dgm:pt>
    <dgm:pt modelId="{4EB3776A-6C24-4565-9669-CB2A64E4E097}" type="sibTrans" cxnId="{4D0DE83F-763E-4FBD-B74F-A815FE66571A}">
      <dgm:prSet/>
      <dgm:spPr/>
      <dgm:t>
        <a:bodyPr/>
        <a:lstStyle/>
        <a:p>
          <a:endParaRPr lang="en-US"/>
        </a:p>
      </dgm:t>
    </dgm:pt>
    <dgm:pt modelId="{4EC5233C-12F4-4781-B94B-76718382709E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Tempat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Kerja</a:t>
          </a:r>
          <a:endParaRPr lang="en-US" sz="2000" b="1" dirty="0">
            <a:solidFill>
              <a:schemeClr val="tx1"/>
            </a:solidFill>
          </a:endParaRPr>
        </a:p>
      </dgm:t>
    </dgm:pt>
    <dgm:pt modelId="{47358B95-7989-4A32-A60E-AAB1E91C40A4}" type="sibTrans" cxnId="{68758929-CDBA-4F4B-AF27-54C176E42CC0}">
      <dgm:prSet/>
      <dgm:spPr/>
      <dgm:t>
        <a:bodyPr/>
        <a:lstStyle/>
        <a:p>
          <a:endParaRPr lang="en-US"/>
        </a:p>
      </dgm:t>
    </dgm:pt>
    <dgm:pt modelId="{8AF27783-8F8E-4D6D-AD95-7A236A0DF7D6}" type="parTrans" cxnId="{68758929-CDBA-4F4B-AF27-54C176E42CC0}">
      <dgm:prSet/>
      <dgm:spPr/>
      <dgm:t>
        <a:bodyPr/>
        <a:lstStyle/>
        <a:p>
          <a:endParaRPr lang="en-US"/>
        </a:p>
      </dgm:t>
    </dgm:pt>
    <dgm:pt modelId="{C8996E02-0688-4343-81CB-F05956C10457}">
      <dgm:prSet custT="1"/>
      <dgm:spPr/>
      <dgm:t>
        <a:bodyPr/>
        <a:lstStyle/>
        <a:p>
          <a:r>
            <a:rPr lang="en-US" altLang="en-US" sz="1600" dirty="0" err="1" smtClean="0">
              <a:solidFill>
                <a:schemeClr val="folHlink"/>
              </a:solidFill>
            </a:rPr>
            <a:t>Tanda</a:t>
          </a:r>
          <a:r>
            <a:rPr lang="en-US" altLang="en-US" sz="1600" dirty="0" smtClean="0">
              <a:solidFill>
                <a:schemeClr val="folHlink"/>
              </a:solidFill>
            </a:rPr>
            <a:t> </a:t>
          </a:r>
          <a:r>
            <a:rPr lang="en-US" altLang="en-US" sz="1600" dirty="0" err="1" smtClean="0">
              <a:solidFill>
                <a:schemeClr val="folHlink"/>
              </a:solidFill>
            </a:rPr>
            <a:t>bahaya</a:t>
          </a:r>
          <a:endParaRPr lang="en-US" altLang="en-US" sz="1600" dirty="0" smtClean="0">
            <a:solidFill>
              <a:schemeClr val="folHlink"/>
            </a:solidFill>
          </a:endParaRPr>
        </a:p>
      </dgm:t>
    </dgm:pt>
    <dgm:pt modelId="{630460ED-5532-4D69-9921-6E9F512C9F8B}" type="parTrans" cxnId="{64C39848-533F-46D1-8D49-E7EDC36FC9B6}">
      <dgm:prSet/>
      <dgm:spPr/>
      <dgm:t>
        <a:bodyPr/>
        <a:lstStyle/>
        <a:p>
          <a:endParaRPr lang="en-US"/>
        </a:p>
      </dgm:t>
    </dgm:pt>
    <dgm:pt modelId="{33F6FEF1-6610-4273-B8D0-1FB9B7A6515A}" type="sibTrans" cxnId="{64C39848-533F-46D1-8D49-E7EDC36FC9B6}">
      <dgm:prSet/>
      <dgm:spPr/>
      <dgm:t>
        <a:bodyPr/>
        <a:lstStyle/>
        <a:p>
          <a:endParaRPr lang="en-US"/>
        </a:p>
      </dgm:t>
    </dgm:pt>
    <dgm:pt modelId="{54FA1B0D-5C31-4955-924C-9FA91C18DE5C}">
      <dgm:prSet custT="1"/>
      <dgm:spPr/>
      <dgm:t>
        <a:bodyPr/>
        <a:lstStyle/>
        <a:p>
          <a:r>
            <a:rPr lang="en-US" altLang="en-US" sz="1600" dirty="0" err="1" smtClean="0">
              <a:solidFill>
                <a:schemeClr val="folHlink"/>
              </a:solidFill>
            </a:rPr>
            <a:t>Masalah</a:t>
          </a:r>
          <a:r>
            <a:rPr lang="en-US" altLang="en-US" sz="1600" dirty="0" smtClean="0">
              <a:solidFill>
                <a:schemeClr val="folHlink"/>
              </a:solidFill>
            </a:rPr>
            <a:t> </a:t>
          </a:r>
          <a:r>
            <a:rPr lang="en-US" altLang="en-US" sz="1600" dirty="0" err="1" smtClean="0">
              <a:solidFill>
                <a:schemeClr val="folHlink"/>
              </a:solidFill>
            </a:rPr>
            <a:t>komunikasi</a:t>
          </a:r>
          <a:endParaRPr lang="en-US" altLang="en-US" sz="1600" dirty="0" smtClean="0">
            <a:solidFill>
              <a:schemeClr val="folHlink"/>
            </a:solidFill>
          </a:endParaRPr>
        </a:p>
      </dgm:t>
    </dgm:pt>
    <dgm:pt modelId="{E8A118A8-A7DD-48A7-8FDA-C1D3652818AA}" type="parTrans" cxnId="{CFD0D671-C5F3-4070-9E83-42422A7171F4}">
      <dgm:prSet/>
      <dgm:spPr/>
      <dgm:t>
        <a:bodyPr/>
        <a:lstStyle/>
        <a:p>
          <a:endParaRPr lang="en-US"/>
        </a:p>
      </dgm:t>
    </dgm:pt>
    <dgm:pt modelId="{DCE633A5-034E-4CB0-AA5E-62BF3BCA99BA}" type="sibTrans" cxnId="{CFD0D671-C5F3-4070-9E83-42422A7171F4}">
      <dgm:prSet/>
      <dgm:spPr/>
      <dgm:t>
        <a:bodyPr/>
        <a:lstStyle/>
        <a:p>
          <a:endParaRPr lang="en-US"/>
        </a:p>
      </dgm:t>
    </dgm:pt>
    <dgm:pt modelId="{0BD24214-5319-4D22-AF44-C7F03F91341E}">
      <dgm:prSet custT="1"/>
      <dgm:spPr/>
      <dgm:t>
        <a:bodyPr/>
        <a:lstStyle/>
        <a:p>
          <a:r>
            <a:rPr lang="en-US" altLang="en-US" sz="1600" dirty="0" err="1" smtClean="0">
              <a:solidFill>
                <a:schemeClr val="folHlink"/>
              </a:solidFill>
            </a:rPr>
            <a:t>Integresi</a:t>
          </a:r>
          <a:r>
            <a:rPr lang="en-US" altLang="en-US" sz="1600" dirty="0" smtClean="0">
              <a:solidFill>
                <a:schemeClr val="folHlink"/>
              </a:solidFill>
            </a:rPr>
            <a:t> </a:t>
          </a:r>
          <a:r>
            <a:rPr lang="en-US" altLang="en-US" sz="1600" dirty="0" err="1" smtClean="0">
              <a:solidFill>
                <a:schemeClr val="folHlink"/>
              </a:solidFill>
            </a:rPr>
            <a:t>sosial</a:t>
          </a:r>
          <a:endParaRPr lang="en-US" altLang="en-US" sz="1600" dirty="0" smtClean="0">
            <a:solidFill>
              <a:schemeClr val="folHlink"/>
            </a:solidFill>
          </a:endParaRPr>
        </a:p>
      </dgm:t>
    </dgm:pt>
    <dgm:pt modelId="{0B93084A-779D-4C33-BEEA-810C0BC97B41}" type="parTrans" cxnId="{EE08C53E-4B70-4E39-87CB-9DF2C231F3D7}">
      <dgm:prSet/>
      <dgm:spPr/>
      <dgm:t>
        <a:bodyPr/>
        <a:lstStyle/>
        <a:p>
          <a:endParaRPr lang="en-US"/>
        </a:p>
      </dgm:t>
    </dgm:pt>
    <dgm:pt modelId="{6E4BE370-5220-49A9-A09D-2B69887BEB56}" type="sibTrans" cxnId="{EE08C53E-4B70-4E39-87CB-9DF2C231F3D7}">
      <dgm:prSet/>
      <dgm:spPr/>
      <dgm:t>
        <a:bodyPr/>
        <a:lstStyle/>
        <a:p>
          <a:endParaRPr lang="en-US"/>
        </a:p>
      </dgm:t>
    </dgm:pt>
    <dgm:pt modelId="{DFBE2422-5992-4F2A-9622-B044573892FE}">
      <dgm:prSet custT="1"/>
      <dgm:spPr/>
      <dgm:t>
        <a:bodyPr/>
        <a:lstStyle/>
        <a:p>
          <a:r>
            <a:rPr lang="en-US" altLang="en-US" sz="1600" dirty="0" err="1" smtClean="0">
              <a:solidFill>
                <a:schemeClr val="folHlink"/>
              </a:solidFill>
            </a:rPr>
            <a:t>Peningkatan</a:t>
          </a:r>
          <a:r>
            <a:rPr lang="en-US" altLang="en-US" sz="1600" dirty="0" smtClean="0">
              <a:solidFill>
                <a:schemeClr val="folHlink"/>
              </a:solidFill>
            </a:rPr>
            <a:t> </a:t>
          </a:r>
          <a:r>
            <a:rPr lang="en-US" altLang="en-US" sz="1600" dirty="0" err="1" smtClean="0">
              <a:solidFill>
                <a:schemeClr val="folHlink"/>
              </a:solidFill>
            </a:rPr>
            <a:t>profesi</a:t>
          </a:r>
          <a:endParaRPr lang="en-US" altLang="en-US" sz="1600" dirty="0" smtClean="0">
            <a:solidFill>
              <a:schemeClr val="folHlink"/>
            </a:solidFill>
          </a:endParaRPr>
        </a:p>
      </dgm:t>
    </dgm:pt>
    <dgm:pt modelId="{41BEA3EA-A3DE-4904-99FA-15CF4D09D23A}" type="parTrans" cxnId="{EC5213F4-962B-4FA6-BC20-BE28393F1480}">
      <dgm:prSet/>
      <dgm:spPr/>
      <dgm:t>
        <a:bodyPr/>
        <a:lstStyle/>
        <a:p>
          <a:endParaRPr lang="en-US"/>
        </a:p>
      </dgm:t>
    </dgm:pt>
    <dgm:pt modelId="{D527908C-987A-4169-8148-E7D3C5C942D3}" type="sibTrans" cxnId="{EC5213F4-962B-4FA6-BC20-BE28393F1480}">
      <dgm:prSet/>
      <dgm:spPr/>
      <dgm:t>
        <a:bodyPr/>
        <a:lstStyle/>
        <a:p>
          <a:endParaRPr lang="en-US"/>
        </a:p>
      </dgm:t>
    </dgm:pt>
    <dgm:pt modelId="{88746DCA-C7CB-4428-A0D7-53E90C7CDC31}">
      <dgm:prSet custT="1"/>
      <dgm:spPr/>
      <dgm:t>
        <a:bodyPr/>
        <a:lstStyle/>
        <a:p>
          <a:r>
            <a:rPr lang="en-US" altLang="en-US" sz="1800" dirty="0" err="1" smtClean="0">
              <a:solidFill>
                <a:schemeClr val="folHlink"/>
              </a:solidFill>
            </a:rPr>
            <a:t>Akses</a:t>
          </a:r>
          <a:r>
            <a:rPr lang="en-US" altLang="en-US" sz="1800" dirty="0" smtClean="0">
              <a:solidFill>
                <a:schemeClr val="folHlink"/>
              </a:solidFill>
            </a:rPr>
            <a:t> </a:t>
          </a:r>
          <a:r>
            <a:rPr lang="en-US" altLang="en-US" sz="1800" dirty="0" err="1" smtClean="0">
              <a:solidFill>
                <a:schemeClr val="folHlink"/>
              </a:solidFill>
            </a:rPr>
            <a:t>terhadap</a:t>
          </a:r>
          <a:r>
            <a:rPr lang="en-US" altLang="en-US" sz="1800" dirty="0" smtClean="0">
              <a:solidFill>
                <a:schemeClr val="folHlink"/>
              </a:solidFill>
            </a:rPr>
            <a:t> </a:t>
          </a:r>
          <a:r>
            <a:rPr lang="en-US" altLang="en-US" sz="1800" dirty="0" err="1" smtClean="0">
              <a:solidFill>
                <a:schemeClr val="folHlink"/>
              </a:solidFill>
            </a:rPr>
            <a:t>pelayanan</a:t>
          </a:r>
          <a:r>
            <a:rPr lang="en-US" altLang="en-US" sz="1800" dirty="0" smtClean="0">
              <a:solidFill>
                <a:schemeClr val="folHlink"/>
              </a:solidFill>
            </a:rPr>
            <a:t> </a:t>
          </a:r>
          <a:r>
            <a:rPr lang="en-US" altLang="en-US" sz="1800" dirty="0" err="1" smtClean="0">
              <a:solidFill>
                <a:schemeClr val="folHlink"/>
              </a:solidFill>
            </a:rPr>
            <a:t>umum</a:t>
          </a:r>
          <a:endParaRPr lang="en-US" altLang="en-US" sz="1800" dirty="0" smtClean="0">
            <a:solidFill>
              <a:schemeClr val="folHlink"/>
            </a:solidFill>
          </a:endParaRPr>
        </a:p>
      </dgm:t>
    </dgm:pt>
    <dgm:pt modelId="{F56DB09D-5DB9-4AF1-9582-F95FC7C2F24E}" type="parTrans" cxnId="{5BBA8F3B-BE9C-4790-B001-9324D73DBCFA}">
      <dgm:prSet/>
      <dgm:spPr/>
      <dgm:t>
        <a:bodyPr/>
        <a:lstStyle/>
        <a:p>
          <a:endParaRPr lang="en-US"/>
        </a:p>
      </dgm:t>
    </dgm:pt>
    <dgm:pt modelId="{00AC4173-DAF6-44CC-ADDA-6FDB756C6A73}" type="sibTrans" cxnId="{5BBA8F3B-BE9C-4790-B001-9324D73DBCFA}">
      <dgm:prSet/>
      <dgm:spPr/>
      <dgm:t>
        <a:bodyPr/>
        <a:lstStyle/>
        <a:p>
          <a:endParaRPr lang="en-US"/>
        </a:p>
      </dgm:t>
    </dgm:pt>
    <dgm:pt modelId="{C589E983-640B-4FEC-BDA2-D9B3D76A38F2}">
      <dgm:prSet custT="1"/>
      <dgm:spPr/>
      <dgm:t>
        <a:bodyPr/>
        <a:lstStyle/>
        <a:p>
          <a:r>
            <a:rPr lang="en-US" altLang="en-US" sz="1800" dirty="0" err="1" smtClean="0">
              <a:solidFill>
                <a:schemeClr val="folHlink"/>
              </a:solidFill>
            </a:rPr>
            <a:t>Integrasi</a:t>
          </a:r>
          <a:r>
            <a:rPr lang="en-US" altLang="en-US" sz="1800" dirty="0" smtClean="0">
              <a:solidFill>
                <a:schemeClr val="folHlink"/>
              </a:solidFill>
            </a:rPr>
            <a:t> </a:t>
          </a:r>
          <a:r>
            <a:rPr lang="en-US" altLang="en-US" sz="1800" dirty="0" err="1" smtClean="0">
              <a:solidFill>
                <a:schemeClr val="folHlink"/>
              </a:solidFill>
            </a:rPr>
            <a:t>sosial</a:t>
          </a:r>
          <a:endParaRPr lang="en-US" altLang="en-US" sz="1800" dirty="0" smtClean="0">
            <a:solidFill>
              <a:schemeClr val="folHlink"/>
            </a:solidFill>
          </a:endParaRPr>
        </a:p>
      </dgm:t>
    </dgm:pt>
    <dgm:pt modelId="{15299B95-01CD-487C-9A67-FF3A1B2622C3}" type="parTrans" cxnId="{72D8827B-0C21-4391-810E-F76505923799}">
      <dgm:prSet/>
      <dgm:spPr/>
      <dgm:t>
        <a:bodyPr/>
        <a:lstStyle/>
        <a:p>
          <a:endParaRPr lang="en-US"/>
        </a:p>
      </dgm:t>
    </dgm:pt>
    <dgm:pt modelId="{3292BD2D-AF05-4503-BA2C-28EEC9F1C179}" type="sibTrans" cxnId="{72D8827B-0C21-4391-810E-F76505923799}">
      <dgm:prSet/>
      <dgm:spPr/>
      <dgm:t>
        <a:bodyPr/>
        <a:lstStyle/>
        <a:p>
          <a:endParaRPr lang="en-US"/>
        </a:p>
      </dgm:t>
    </dgm:pt>
    <dgm:pt modelId="{0E5E45B0-DA68-4819-8608-44B26B823112}">
      <dgm:prSet custT="1"/>
      <dgm:spPr/>
      <dgm:t>
        <a:bodyPr/>
        <a:lstStyle/>
        <a:p>
          <a:endParaRPr lang="en-US" altLang="en-US" sz="1800" dirty="0" smtClean="0">
            <a:solidFill>
              <a:schemeClr val="folHlink"/>
            </a:solidFill>
          </a:endParaRPr>
        </a:p>
      </dgm:t>
    </dgm:pt>
    <dgm:pt modelId="{9738FC23-3890-40D5-B406-BA148D733CE0}" type="parTrans" cxnId="{63C831E6-F3F5-4FF1-A071-FCE1AE837DB4}">
      <dgm:prSet/>
      <dgm:spPr/>
      <dgm:t>
        <a:bodyPr/>
        <a:lstStyle/>
        <a:p>
          <a:endParaRPr lang="en-US"/>
        </a:p>
      </dgm:t>
    </dgm:pt>
    <dgm:pt modelId="{8A064DB9-05AC-43E2-A3D6-02FB60B028AD}" type="sibTrans" cxnId="{63C831E6-F3F5-4FF1-A071-FCE1AE837DB4}">
      <dgm:prSet/>
      <dgm:spPr/>
      <dgm:t>
        <a:bodyPr/>
        <a:lstStyle/>
        <a:p>
          <a:endParaRPr lang="en-US"/>
        </a:p>
      </dgm:t>
    </dgm:pt>
    <dgm:pt modelId="{0C6CEBB5-9198-4106-B7CE-21F2EFE38216}">
      <dgm:prSet custT="1"/>
      <dgm:spPr/>
      <dgm:t>
        <a:bodyPr/>
        <a:lstStyle/>
        <a:p>
          <a:r>
            <a:rPr lang="en-US" altLang="en-US" sz="1800" dirty="0" err="1" smtClean="0">
              <a:solidFill>
                <a:schemeClr val="folHlink"/>
              </a:solidFill>
            </a:rPr>
            <a:t>Masalah</a:t>
          </a:r>
          <a:r>
            <a:rPr lang="en-US" altLang="en-US" sz="1800" dirty="0" smtClean="0">
              <a:solidFill>
                <a:schemeClr val="folHlink"/>
              </a:solidFill>
            </a:rPr>
            <a:t> </a:t>
          </a:r>
          <a:r>
            <a:rPr lang="en-US" altLang="en-US" sz="1800" dirty="0" err="1" smtClean="0">
              <a:solidFill>
                <a:schemeClr val="folHlink"/>
              </a:solidFill>
            </a:rPr>
            <a:t>Informasi</a:t>
          </a:r>
          <a:endParaRPr lang="en-US" sz="1800" dirty="0"/>
        </a:p>
      </dgm:t>
    </dgm:pt>
    <dgm:pt modelId="{DAD0F51C-4EC5-451A-AA6C-A9B0B650924D}" type="parTrans" cxnId="{79BEC3E9-C088-43AC-B857-CDF618CC5577}">
      <dgm:prSet/>
      <dgm:spPr/>
    </dgm:pt>
    <dgm:pt modelId="{4D12A066-0743-485F-877E-CF0B7D524999}" type="sibTrans" cxnId="{79BEC3E9-C088-43AC-B857-CDF618CC5577}">
      <dgm:prSet/>
      <dgm:spPr/>
    </dgm:pt>
    <dgm:pt modelId="{F15A7A26-3CFB-4520-8A75-E361BB35D71C}">
      <dgm:prSet custT="1"/>
      <dgm:spPr/>
      <dgm:t>
        <a:bodyPr/>
        <a:lstStyle/>
        <a:p>
          <a:r>
            <a:rPr lang="en-US" altLang="en-US" sz="1800" dirty="0" err="1" smtClean="0">
              <a:solidFill>
                <a:schemeClr val="folHlink"/>
              </a:solidFill>
            </a:rPr>
            <a:t>Dukungan</a:t>
          </a:r>
          <a:r>
            <a:rPr lang="en-US" altLang="en-US" sz="1800" dirty="0" smtClean="0">
              <a:solidFill>
                <a:schemeClr val="folHlink"/>
              </a:solidFill>
            </a:rPr>
            <a:t> </a:t>
          </a:r>
          <a:r>
            <a:rPr lang="en-US" altLang="en-US" sz="1800" dirty="0" err="1" smtClean="0">
              <a:solidFill>
                <a:schemeClr val="folHlink"/>
              </a:solidFill>
            </a:rPr>
            <a:t>psikososial</a:t>
          </a:r>
          <a:endParaRPr lang="en-US" altLang="en-US" sz="1800" dirty="0" smtClean="0">
            <a:solidFill>
              <a:schemeClr val="folHlink"/>
            </a:solidFill>
          </a:endParaRPr>
        </a:p>
      </dgm:t>
    </dgm:pt>
    <dgm:pt modelId="{3E972129-15C8-4221-AE0D-5ECCDB460C72}" type="parTrans" cxnId="{29541E0B-6687-410F-9C3D-162778C3D861}">
      <dgm:prSet/>
      <dgm:spPr/>
      <dgm:t>
        <a:bodyPr/>
        <a:lstStyle/>
        <a:p>
          <a:endParaRPr lang="en-US"/>
        </a:p>
      </dgm:t>
    </dgm:pt>
    <dgm:pt modelId="{7862E9EF-9AD0-4266-A44E-DDDBFA62D9DC}" type="sibTrans" cxnId="{29541E0B-6687-410F-9C3D-162778C3D861}">
      <dgm:prSet/>
      <dgm:spPr/>
      <dgm:t>
        <a:bodyPr/>
        <a:lstStyle/>
        <a:p>
          <a:endParaRPr lang="en-US"/>
        </a:p>
      </dgm:t>
    </dgm:pt>
    <dgm:pt modelId="{71C7EDB8-344A-46BB-8B2D-696107A08188}">
      <dgm:prSet custT="1"/>
      <dgm:spPr/>
      <dgm:t>
        <a:bodyPr/>
        <a:lstStyle/>
        <a:p>
          <a:r>
            <a:rPr lang="en-US" altLang="en-US" sz="1800" dirty="0" err="1" smtClean="0">
              <a:solidFill>
                <a:schemeClr val="folHlink"/>
              </a:solidFill>
            </a:rPr>
            <a:t>Pelatihan</a:t>
          </a:r>
          <a:r>
            <a:rPr lang="en-US" altLang="en-US" sz="1800" dirty="0" smtClean="0">
              <a:solidFill>
                <a:schemeClr val="folHlink"/>
              </a:solidFill>
            </a:rPr>
            <a:t> </a:t>
          </a:r>
          <a:r>
            <a:rPr lang="en-US" altLang="en-US" sz="1800" dirty="0" err="1" smtClean="0">
              <a:solidFill>
                <a:schemeClr val="folHlink"/>
              </a:solidFill>
            </a:rPr>
            <a:t>alat</a:t>
          </a:r>
          <a:r>
            <a:rPr lang="en-US" altLang="en-US" sz="1800" dirty="0" smtClean="0">
              <a:solidFill>
                <a:schemeClr val="folHlink"/>
              </a:solidFill>
            </a:rPr>
            <a:t> bantu</a:t>
          </a:r>
        </a:p>
      </dgm:t>
    </dgm:pt>
    <dgm:pt modelId="{2280747E-204E-4D45-AD25-C59F1E04C25A}" type="parTrans" cxnId="{1C3DBCD8-B995-4B6E-8DD5-3EF3292F83D5}">
      <dgm:prSet/>
      <dgm:spPr/>
      <dgm:t>
        <a:bodyPr/>
        <a:lstStyle/>
        <a:p>
          <a:endParaRPr lang="en-US"/>
        </a:p>
      </dgm:t>
    </dgm:pt>
    <dgm:pt modelId="{02CF614F-F1A6-4282-8F34-A49F5B815EDC}" type="sibTrans" cxnId="{1C3DBCD8-B995-4B6E-8DD5-3EF3292F83D5}">
      <dgm:prSet/>
      <dgm:spPr/>
      <dgm:t>
        <a:bodyPr/>
        <a:lstStyle/>
        <a:p>
          <a:endParaRPr lang="en-US"/>
        </a:p>
      </dgm:t>
    </dgm:pt>
    <dgm:pt modelId="{F7CFE429-852F-4663-A205-7533DA0D717E}">
      <dgm:prSet custT="1"/>
      <dgm:spPr/>
      <dgm:t>
        <a:bodyPr/>
        <a:lstStyle/>
        <a:p>
          <a:endParaRPr lang="en-US" altLang="en-US" sz="1800" dirty="0" smtClean="0">
            <a:solidFill>
              <a:schemeClr val="folHlink"/>
            </a:solidFill>
          </a:endParaRPr>
        </a:p>
      </dgm:t>
    </dgm:pt>
    <dgm:pt modelId="{DAC1D862-5D91-4343-8DE1-F5968BC81D7C}" type="parTrans" cxnId="{48FC344E-F2E2-4BD9-9466-7194315C2488}">
      <dgm:prSet/>
      <dgm:spPr/>
    </dgm:pt>
    <dgm:pt modelId="{30337685-A0AE-4DAB-BE1C-6C035B200BBF}" type="sibTrans" cxnId="{48FC344E-F2E2-4BD9-9466-7194315C2488}">
      <dgm:prSet/>
      <dgm:spPr/>
    </dgm:pt>
    <dgm:pt modelId="{81868570-33D6-4AC9-BA77-906076777BE0}" type="pres">
      <dgm:prSet presAssocID="{C45A04DF-8FD5-4AF1-A01C-79C04ADACD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BF7DB-BA3C-42AB-BB7D-88B2631B70E1}" type="pres">
      <dgm:prSet presAssocID="{4EC5233C-12F4-4781-B94B-76718382709E}" presName="composite" presStyleCnt="0"/>
      <dgm:spPr/>
    </dgm:pt>
    <dgm:pt modelId="{A73F62DC-982D-4CB8-AEF9-6E1EA6D562B7}" type="pres">
      <dgm:prSet presAssocID="{4EC5233C-12F4-4781-B94B-76718382709E}" presName="parTx" presStyleLbl="alignNode1" presStyleIdx="0" presStyleCnt="3" custScaleY="49174" custLinFactNeighborX="-103" custLinFactNeighborY="-9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DD18E-D7D5-45D2-BA91-DD6F7337EFE5}" type="pres">
      <dgm:prSet presAssocID="{4EC5233C-12F4-4781-B94B-76718382709E}" presName="desTx" presStyleLbl="alignAccFollowNode1" presStyleIdx="0" presStyleCnt="3" custLinFactNeighborX="-116" custLinFactNeighborY="10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35E19-4C08-436B-897C-891B790B0127}" type="pres">
      <dgm:prSet presAssocID="{47358B95-7989-4A32-A60E-AAB1E91C40A4}" presName="space" presStyleCnt="0"/>
      <dgm:spPr/>
    </dgm:pt>
    <dgm:pt modelId="{9934B5CE-6891-4B4E-8A89-446FFC11A1C2}" type="pres">
      <dgm:prSet presAssocID="{A74042D3-4DAE-4BEA-8879-685B7D19DF84}" presName="composite" presStyleCnt="0"/>
      <dgm:spPr/>
    </dgm:pt>
    <dgm:pt modelId="{068E60FD-47CD-4624-ADD3-C2278E0AA3F9}" type="pres">
      <dgm:prSet presAssocID="{A74042D3-4DAE-4BEA-8879-685B7D19DF84}" presName="parTx" presStyleLbl="alignNode1" presStyleIdx="1" presStyleCnt="3" custScaleY="44788" custLinFactNeighborX="2602" custLinFactNeighborY="-13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1BBBB-E6D9-43D6-B4AC-0FC1E0ABE2B8}" type="pres">
      <dgm:prSet presAssocID="{A74042D3-4DAE-4BEA-8879-685B7D19DF84}" presName="desTx" presStyleLbl="alignAccFollowNode1" presStyleIdx="1" presStyleCnt="3" custLinFactNeighborX="2261" custLinFactNeighborY="10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3D12A-3463-4E58-AB65-D9C1D72EE5EC}" type="pres">
      <dgm:prSet presAssocID="{64BC6D0F-C2CB-4089-8386-CBDF86276A57}" presName="space" presStyleCnt="0"/>
      <dgm:spPr/>
    </dgm:pt>
    <dgm:pt modelId="{C6B2A582-4B2E-4BFD-85AA-F92F0B2D9050}" type="pres">
      <dgm:prSet presAssocID="{172222A7-FF24-47C5-BF7D-E6A09D14734F}" presName="composite" presStyleCnt="0"/>
      <dgm:spPr/>
    </dgm:pt>
    <dgm:pt modelId="{6C8F7E29-13DC-47A4-BE8A-1B19BB744742}" type="pres">
      <dgm:prSet presAssocID="{172222A7-FF24-47C5-BF7D-E6A09D14734F}" presName="parTx" presStyleLbl="alignNode1" presStyleIdx="2" presStyleCnt="3" custScaleY="55846" custLinFactNeighborX="-4326" custLinFactNeighborY="-9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9D710-1060-464C-8206-1FC71D9F3761}" type="pres">
      <dgm:prSet presAssocID="{172222A7-FF24-47C5-BF7D-E6A09D14734F}" presName="desTx" presStyleLbl="alignAccFollowNode1" presStyleIdx="2" presStyleCnt="3" custLinFactNeighborX="-4326" custLinFactNeighborY="5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C39848-533F-46D1-8D49-E7EDC36FC9B6}" srcId="{4EC5233C-12F4-4781-B94B-76718382709E}" destId="{C8996E02-0688-4343-81CB-F05956C10457}" srcOrd="1" destOrd="0" parTransId="{630460ED-5532-4D69-9921-6E9F512C9F8B}" sibTransId="{33F6FEF1-6610-4273-B8D0-1FB9B7A6515A}"/>
    <dgm:cxn modelId="{B6020012-429A-46C0-8998-CE6C9F910079}" type="presOf" srcId="{0BD24214-5319-4D22-AF44-C7F03F91341E}" destId="{21DDD18E-D7D5-45D2-BA91-DD6F7337EFE5}" srcOrd="0" destOrd="3" presId="urn:microsoft.com/office/officeart/2005/8/layout/hList1"/>
    <dgm:cxn modelId="{83BB37C7-5174-4F8D-A85A-B5D5629976E6}" srcId="{A74042D3-4DAE-4BEA-8879-685B7D19DF84}" destId="{CDAAD688-F12D-4051-B8FB-67047963B6DB}" srcOrd="0" destOrd="0" parTransId="{014F4915-3F82-4B45-9F85-A3D40F112C93}" sibTransId="{8136A9CA-A263-4217-87FA-0ADE035EB2CA}"/>
    <dgm:cxn modelId="{BB5C3250-63A3-40E9-874E-97CC95EE7616}" type="presOf" srcId="{F15A7A26-3CFB-4520-8A75-E361BB35D71C}" destId="{0789D710-1060-464C-8206-1FC71D9F3761}" srcOrd="0" destOrd="1" presId="urn:microsoft.com/office/officeart/2005/8/layout/hList1"/>
    <dgm:cxn modelId="{48FC344E-F2E2-4BD9-9466-7194315C2488}" srcId="{172222A7-FF24-47C5-BF7D-E6A09D14734F}" destId="{F7CFE429-852F-4663-A205-7533DA0D717E}" srcOrd="2" destOrd="0" parTransId="{DAC1D862-5D91-4343-8DE1-F5968BC81D7C}" sibTransId="{30337685-A0AE-4DAB-BE1C-6C035B200BBF}"/>
    <dgm:cxn modelId="{D3AD029B-9E38-43FC-83F8-CE9637B0B928}" type="presOf" srcId="{4EC5233C-12F4-4781-B94B-76718382709E}" destId="{A73F62DC-982D-4CB8-AEF9-6E1EA6D562B7}" srcOrd="0" destOrd="0" presId="urn:microsoft.com/office/officeart/2005/8/layout/hList1"/>
    <dgm:cxn modelId="{6207F299-AF75-43B5-A0C7-2414BB78A3F6}" type="presOf" srcId="{C45A04DF-8FD5-4AF1-A01C-79C04ADACDC6}" destId="{81868570-33D6-4AC9-BA77-906076777BE0}" srcOrd="0" destOrd="0" presId="urn:microsoft.com/office/officeart/2005/8/layout/hList1"/>
    <dgm:cxn modelId="{CFD0D671-C5F3-4070-9E83-42422A7171F4}" srcId="{4EC5233C-12F4-4781-B94B-76718382709E}" destId="{54FA1B0D-5C31-4955-924C-9FA91C18DE5C}" srcOrd="2" destOrd="0" parTransId="{E8A118A8-A7DD-48A7-8FDA-C1D3652818AA}" sibTransId="{DCE633A5-034E-4CB0-AA5E-62BF3BCA99BA}"/>
    <dgm:cxn modelId="{4553D24B-9948-4B1F-859F-58DA483A2E67}" srcId="{4EC5233C-12F4-4781-B94B-76718382709E}" destId="{8E029DE7-86E0-4CF2-8B6B-29694D731B24}" srcOrd="0" destOrd="0" parTransId="{BC488016-5AD0-4ED4-985E-6D0A280476A5}" sibTransId="{8B5364EF-2C8C-4FC5-BE26-185220A8E582}"/>
    <dgm:cxn modelId="{80DC6DE8-2EC7-41B1-845F-C03219224E95}" type="presOf" srcId="{0C6CEBB5-9198-4106-B7CE-21F2EFE38216}" destId="{0789D710-1060-464C-8206-1FC71D9F3761}" srcOrd="0" destOrd="0" presId="urn:microsoft.com/office/officeart/2005/8/layout/hList1"/>
    <dgm:cxn modelId="{EC5213F4-962B-4FA6-BC20-BE28393F1480}" srcId="{4EC5233C-12F4-4781-B94B-76718382709E}" destId="{DFBE2422-5992-4F2A-9622-B044573892FE}" srcOrd="4" destOrd="0" parTransId="{41BEA3EA-A3DE-4904-99FA-15CF4D09D23A}" sibTransId="{D527908C-987A-4169-8148-E7D3C5C942D3}"/>
    <dgm:cxn modelId="{63C831E6-F3F5-4FF1-A071-FCE1AE837DB4}" srcId="{A74042D3-4DAE-4BEA-8879-685B7D19DF84}" destId="{0E5E45B0-DA68-4819-8608-44B26B823112}" srcOrd="2" destOrd="0" parTransId="{9738FC23-3890-40D5-B406-BA148D733CE0}" sibTransId="{8A064DB9-05AC-43E2-A3D6-02FB60B028AD}"/>
    <dgm:cxn modelId="{43440573-E805-4896-AB24-CB7B9D3F0FD9}" type="presOf" srcId="{CDAAD688-F12D-4051-B8FB-67047963B6DB}" destId="{3A91BBBB-E6D9-43D6-B4AC-0FC1E0ABE2B8}" srcOrd="0" destOrd="0" presId="urn:microsoft.com/office/officeart/2005/8/layout/hList1"/>
    <dgm:cxn modelId="{79BEC3E9-C088-43AC-B857-CDF618CC5577}" srcId="{172222A7-FF24-47C5-BF7D-E6A09D14734F}" destId="{0C6CEBB5-9198-4106-B7CE-21F2EFE38216}" srcOrd="0" destOrd="0" parTransId="{DAD0F51C-4EC5-451A-AA6C-A9B0B650924D}" sibTransId="{4D12A066-0743-485F-877E-CF0B7D524999}"/>
    <dgm:cxn modelId="{79AEB405-EA3C-4603-A324-43016B265F6E}" srcId="{C45A04DF-8FD5-4AF1-A01C-79C04ADACDC6}" destId="{A74042D3-4DAE-4BEA-8879-685B7D19DF84}" srcOrd="1" destOrd="0" parTransId="{1AB96307-3A15-40E2-9B2B-A48A7363FADD}" sibTransId="{64BC6D0F-C2CB-4089-8386-CBDF86276A57}"/>
    <dgm:cxn modelId="{1C3DBCD8-B995-4B6E-8DD5-3EF3292F83D5}" srcId="{172222A7-FF24-47C5-BF7D-E6A09D14734F}" destId="{71C7EDB8-344A-46BB-8B2D-696107A08188}" srcOrd="3" destOrd="0" parTransId="{2280747E-204E-4D45-AD25-C59F1E04C25A}" sibTransId="{02CF614F-F1A6-4282-8F34-A49F5B815EDC}"/>
    <dgm:cxn modelId="{29541E0B-6687-410F-9C3D-162778C3D861}" srcId="{172222A7-FF24-47C5-BF7D-E6A09D14734F}" destId="{F15A7A26-3CFB-4520-8A75-E361BB35D71C}" srcOrd="1" destOrd="0" parTransId="{3E972129-15C8-4221-AE0D-5ECCDB460C72}" sibTransId="{7862E9EF-9AD0-4266-A44E-DDDBFA62D9DC}"/>
    <dgm:cxn modelId="{68758929-CDBA-4F4B-AF27-54C176E42CC0}" srcId="{C45A04DF-8FD5-4AF1-A01C-79C04ADACDC6}" destId="{4EC5233C-12F4-4781-B94B-76718382709E}" srcOrd="0" destOrd="0" parTransId="{8AF27783-8F8E-4D6D-AD95-7A236A0DF7D6}" sibTransId="{47358B95-7989-4A32-A60E-AAB1E91C40A4}"/>
    <dgm:cxn modelId="{85445C58-ED4E-4627-96BF-57CDC3D1FF85}" type="presOf" srcId="{8E029DE7-86E0-4CF2-8B6B-29694D731B24}" destId="{21DDD18E-D7D5-45D2-BA91-DD6F7337EFE5}" srcOrd="0" destOrd="0" presId="urn:microsoft.com/office/officeart/2005/8/layout/hList1"/>
    <dgm:cxn modelId="{711399C3-4008-4528-B9FA-7D52997EF7FF}" type="presOf" srcId="{C589E983-640B-4FEC-BDA2-D9B3D76A38F2}" destId="{3A91BBBB-E6D9-43D6-B4AC-0FC1E0ABE2B8}" srcOrd="0" destOrd="3" presId="urn:microsoft.com/office/officeart/2005/8/layout/hList1"/>
    <dgm:cxn modelId="{89AC98A6-1EFB-43A5-B4CC-3BADF79AE1BD}" type="presOf" srcId="{C8996E02-0688-4343-81CB-F05956C10457}" destId="{21DDD18E-D7D5-45D2-BA91-DD6F7337EFE5}" srcOrd="0" destOrd="1" presId="urn:microsoft.com/office/officeart/2005/8/layout/hList1"/>
    <dgm:cxn modelId="{5BBA8F3B-BE9C-4790-B001-9324D73DBCFA}" srcId="{A74042D3-4DAE-4BEA-8879-685B7D19DF84}" destId="{88746DCA-C7CB-4428-A0D7-53E90C7CDC31}" srcOrd="1" destOrd="0" parTransId="{F56DB09D-5DB9-4AF1-9582-F95FC7C2F24E}" sibTransId="{00AC4173-DAF6-44CC-ADDA-6FDB756C6A73}"/>
    <dgm:cxn modelId="{450FAB0A-42BF-4B4F-A446-5200395BDFBC}" type="presOf" srcId="{172222A7-FF24-47C5-BF7D-E6A09D14734F}" destId="{6C8F7E29-13DC-47A4-BE8A-1B19BB744742}" srcOrd="0" destOrd="0" presId="urn:microsoft.com/office/officeart/2005/8/layout/hList1"/>
    <dgm:cxn modelId="{72D8827B-0C21-4391-810E-F76505923799}" srcId="{A74042D3-4DAE-4BEA-8879-685B7D19DF84}" destId="{C589E983-640B-4FEC-BDA2-D9B3D76A38F2}" srcOrd="3" destOrd="0" parTransId="{15299B95-01CD-487C-9A67-FF3A1B2622C3}" sibTransId="{3292BD2D-AF05-4503-BA2C-28EEC9F1C179}"/>
    <dgm:cxn modelId="{A702DD64-F360-4105-93F0-605694134A64}" type="presOf" srcId="{F7CFE429-852F-4663-A205-7533DA0D717E}" destId="{0789D710-1060-464C-8206-1FC71D9F3761}" srcOrd="0" destOrd="2" presId="urn:microsoft.com/office/officeart/2005/8/layout/hList1"/>
    <dgm:cxn modelId="{4D0DE83F-763E-4FBD-B74F-A815FE66571A}" srcId="{C45A04DF-8FD5-4AF1-A01C-79C04ADACDC6}" destId="{172222A7-FF24-47C5-BF7D-E6A09D14734F}" srcOrd="2" destOrd="0" parTransId="{54064CF5-0774-4224-9BE1-E9A826BCF474}" sibTransId="{4EB3776A-6C24-4565-9669-CB2A64E4E097}"/>
    <dgm:cxn modelId="{41FAB90A-A53D-4B2E-BB93-B01618D82100}" type="presOf" srcId="{88746DCA-C7CB-4428-A0D7-53E90C7CDC31}" destId="{3A91BBBB-E6D9-43D6-B4AC-0FC1E0ABE2B8}" srcOrd="0" destOrd="1" presId="urn:microsoft.com/office/officeart/2005/8/layout/hList1"/>
    <dgm:cxn modelId="{6D2A599C-B14B-4B4D-818D-0FE3DDC2A061}" type="presOf" srcId="{54FA1B0D-5C31-4955-924C-9FA91C18DE5C}" destId="{21DDD18E-D7D5-45D2-BA91-DD6F7337EFE5}" srcOrd="0" destOrd="2" presId="urn:microsoft.com/office/officeart/2005/8/layout/hList1"/>
    <dgm:cxn modelId="{ABCB7081-94E6-42DB-90C1-A383AFB38E08}" type="presOf" srcId="{DFBE2422-5992-4F2A-9622-B044573892FE}" destId="{21DDD18E-D7D5-45D2-BA91-DD6F7337EFE5}" srcOrd="0" destOrd="4" presId="urn:microsoft.com/office/officeart/2005/8/layout/hList1"/>
    <dgm:cxn modelId="{D63EDAAF-11ED-4C79-B781-308670D0855C}" type="presOf" srcId="{0E5E45B0-DA68-4819-8608-44B26B823112}" destId="{3A91BBBB-E6D9-43D6-B4AC-0FC1E0ABE2B8}" srcOrd="0" destOrd="2" presId="urn:microsoft.com/office/officeart/2005/8/layout/hList1"/>
    <dgm:cxn modelId="{EE08C53E-4B70-4E39-87CB-9DF2C231F3D7}" srcId="{4EC5233C-12F4-4781-B94B-76718382709E}" destId="{0BD24214-5319-4D22-AF44-C7F03F91341E}" srcOrd="3" destOrd="0" parTransId="{0B93084A-779D-4C33-BEEA-810C0BC97B41}" sibTransId="{6E4BE370-5220-49A9-A09D-2B69887BEB56}"/>
    <dgm:cxn modelId="{E6C1C1D7-6220-42C2-8157-85980E3E8104}" type="presOf" srcId="{A74042D3-4DAE-4BEA-8879-685B7D19DF84}" destId="{068E60FD-47CD-4624-ADD3-C2278E0AA3F9}" srcOrd="0" destOrd="0" presId="urn:microsoft.com/office/officeart/2005/8/layout/hList1"/>
    <dgm:cxn modelId="{51379321-7E22-4D8F-9C16-126C391A6444}" type="presOf" srcId="{71C7EDB8-344A-46BB-8B2D-696107A08188}" destId="{0789D710-1060-464C-8206-1FC71D9F3761}" srcOrd="0" destOrd="3" presId="urn:microsoft.com/office/officeart/2005/8/layout/hList1"/>
    <dgm:cxn modelId="{70001E91-98E3-487D-9203-1162CEBA5A45}" type="presParOf" srcId="{81868570-33D6-4AC9-BA77-906076777BE0}" destId="{FC0BF7DB-BA3C-42AB-BB7D-88B2631B70E1}" srcOrd="0" destOrd="0" presId="urn:microsoft.com/office/officeart/2005/8/layout/hList1"/>
    <dgm:cxn modelId="{A347319C-4A4E-4375-B5ED-05500E3B8BDE}" type="presParOf" srcId="{FC0BF7DB-BA3C-42AB-BB7D-88B2631B70E1}" destId="{A73F62DC-982D-4CB8-AEF9-6E1EA6D562B7}" srcOrd="0" destOrd="0" presId="urn:microsoft.com/office/officeart/2005/8/layout/hList1"/>
    <dgm:cxn modelId="{D10B7EEB-021E-4D1F-AC71-3757521BB4A2}" type="presParOf" srcId="{FC0BF7DB-BA3C-42AB-BB7D-88B2631B70E1}" destId="{21DDD18E-D7D5-45D2-BA91-DD6F7337EFE5}" srcOrd="1" destOrd="0" presId="urn:microsoft.com/office/officeart/2005/8/layout/hList1"/>
    <dgm:cxn modelId="{42CB8293-410C-420C-AB76-A892A7B918EA}" type="presParOf" srcId="{81868570-33D6-4AC9-BA77-906076777BE0}" destId="{DA035E19-4C08-436B-897C-891B790B0127}" srcOrd="1" destOrd="0" presId="urn:microsoft.com/office/officeart/2005/8/layout/hList1"/>
    <dgm:cxn modelId="{5057EFEB-8249-435A-AEA7-C95F840482BE}" type="presParOf" srcId="{81868570-33D6-4AC9-BA77-906076777BE0}" destId="{9934B5CE-6891-4B4E-8A89-446FFC11A1C2}" srcOrd="2" destOrd="0" presId="urn:microsoft.com/office/officeart/2005/8/layout/hList1"/>
    <dgm:cxn modelId="{282CD838-A4EC-4F8D-9295-B0DCD2E854EC}" type="presParOf" srcId="{9934B5CE-6891-4B4E-8A89-446FFC11A1C2}" destId="{068E60FD-47CD-4624-ADD3-C2278E0AA3F9}" srcOrd="0" destOrd="0" presId="urn:microsoft.com/office/officeart/2005/8/layout/hList1"/>
    <dgm:cxn modelId="{C9819730-A732-424B-B583-3505569BB482}" type="presParOf" srcId="{9934B5CE-6891-4B4E-8A89-446FFC11A1C2}" destId="{3A91BBBB-E6D9-43D6-B4AC-0FC1E0ABE2B8}" srcOrd="1" destOrd="0" presId="urn:microsoft.com/office/officeart/2005/8/layout/hList1"/>
    <dgm:cxn modelId="{71399167-A1D1-4950-BBA2-C8A6E25D2ED4}" type="presParOf" srcId="{81868570-33D6-4AC9-BA77-906076777BE0}" destId="{63F3D12A-3463-4E58-AB65-D9C1D72EE5EC}" srcOrd="3" destOrd="0" presId="urn:microsoft.com/office/officeart/2005/8/layout/hList1"/>
    <dgm:cxn modelId="{DCEF90ED-BF2D-421B-9D43-22AD2584359F}" type="presParOf" srcId="{81868570-33D6-4AC9-BA77-906076777BE0}" destId="{C6B2A582-4B2E-4BFD-85AA-F92F0B2D9050}" srcOrd="4" destOrd="0" presId="urn:microsoft.com/office/officeart/2005/8/layout/hList1"/>
    <dgm:cxn modelId="{55DA32E0-F2ED-4B5F-B7E4-9F1092029D2E}" type="presParOf" srcId="{C6B2A582-4B2E-4BFD-85AA-F92F0B2D9050}" destId="{6C8F7E29-13DC-47A4-BE8A-1B19BB744742}" srcOrd="0" destOrd="0" presId="urn:microsoft.com/office/officeart/2005/8/layout/hList1"/>
    <dgm:cxn modelId="{45E26816-8626-4FC1-9BB6-DB9746C064F5}" type="presParOf" srcId="{C6B2A582-4B2E-4BFD-85AA-F92F0B2D9050}" destId="{0789D710-1060-464C-8206-1FC71D9F37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5A04DF-8FD5-4AF1-A01C-79C04ADACDC6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029DE7-86E0-4CF2-8B6B-29694D731B24}">
      <dgm:prSet phldrT="[Text]" custT="1"/>
      <dgm:spPr/>
      <dgm:t>
        <a:bodyPr/>
        <a:lstStyle/>
        <a:p>
          <a:r>
            <a:rPr lang="en-US" sz="1000" b="1" dirty="0" err="1" smtClean="0">
              <a:solidFill>
                <a:srgbClr val="0070C0"/>
              </a:solidFill>
              <a:latin typeface="+mn-lt"/>
            </a:rPr>
            <a:t>Terdiri</a:t>
          </a:r>
          <a:r>
            <a:rPr lang="en-US" sz="1000" b="1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1000" b="1" dirty="0" err="1" smtClean="0">
              <a:solidFill>
                <a:srgbClr val="0070C0"/>
              </a:solidFill>
              <a:latin typeface="+mn-lt"/>
            </a:rPr>
            <a:t>atas</a:t>
          </a:r>
          <a:r>
            <a:rPr lang="en-US" sz="1000" b="1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1000" b="1" dirty="0" err="1" smtClean="0">
              <a:solidFill>
                <a:srgbClr val="0070C0"/>
              </a:solidFill>
              <a:latin typeface="+mn-lt"/>
            </a:rPr>
            <a:t>komponen</a:t>
          </a:r>
          <a:r>
            <a:rPr lang="en-US" sz="1000" b="1" dirty="0" smtClean="0">
              <a:solidFill>
                <a:srgbClr val="0070C0"/>
              </a:solidFill>
              <a:latin typeface="+mn-lt"/>
            </a:rPr>
            <a:t>;</a:t>
          </a:r>
          <a:endParaRPr lang="en-US" sz="1000" b="1" dirty="0">
            <a:solidFill>
              <a:srgbClr val="0070C0"/>
            </a:solidFill>
            <a:latin typeface="+mn-lt"/>
          </a:endParaRPr>
        </a:p>
      </dgm:t>
    </dgm:pt>
    <dgm:pt modelId="{BC488016-5AD0-4ED4-985E-6D0A280476A5}" type="parTrans" cxnId="{4553D24B-9948-4B1F-859F-58DA483A2E67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8B5364EF-2C8C-4FC5-BE26-185220A8E582}" type="sibTrans" cxnId="{4553D24B-9948-4B1F-859F-58DA483A2E67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A74042D3-4DAE-4BEA-8879-685B7D19DF84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n-lt"/>
            </a:rPr>
            <a:t>2. </a:t>
          </a:r>
          <a:r>
            <a:rPr lang="en-US" sz="1400" b="1" dirty="0" err="1" smtClean="0">
              <a:solidFill>
                <a:schemeClr val="tx1"/>
              </a:solidFill>
              <a:latin typeface="+mn-lt"/>
            </a:rPr>
            <a:t>Risiko</a:t>
          </a:r>
          <a:endParaRPr lang="en-US" sz="1400" b="1" dirty="0">
            <a:solidFill>
              <a:schemeClr val="tx1"/>
            </a:solidFill>
            <a:latin typeface="+mn-lt"/>
          </a:endParaRPr>
        </a:p>
      </dgm:t>
    </dgm:pt>
    <dgm:pt modelId="{1AB96307-3A15-40E2-9B2B-A48A7363FADD}" type="parTrans" cxnId="{79AEB405-EA3C-4603-A324-43016B265F6E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64BC6D0F-C2CB-4089-8386-CBDF86276A57}" type="sibTrans" cxnId="{79AEB405-EA3C-4603-A324-43016B265F6E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CDAAD688-F12D-4051-B8FB-67047963B6DB}">
      <dgm:prSet phldrT="[Text]" custT="1"/>
      <dgm:spPr/>
      <dgm:t>
        <a:bodyPr/>
        <a:lstStyle/>
        <a:p>
          <a:endParaRPr lang="en-US" sz="1000" dirty="0">
            <a:solidFill>
              <a:schemeClr val="tx1"/>
            </a:solidFill>
            <a:latin typeface="+mn-lt"/>
          </a:endParaRPr>
        </a:p>
      </dgm:t>
    </dgm:pt>
    <dgm:pt modelId="{014F4915-3F82-4B45-9F85-A3D40F112C93}" type="parTrans" cxnId="{83BB37C7-5174-4F8D-A85A-B5D5629976E6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8136A9CA-A263-4217-87FA-0ADE035EB2CA}" type="sibTrans" cxnId="{83BB37C7-5174-4F8D-A85A-B5D5629976E6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172222A7-FF24-47C5-BF7D-E6A09D14734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n-lt"/>
            </a:rPr>
            <a:t>3.Toleransi</a:t>
          </a:r>
          <a:endParaRPr lang="en-US" sz="1400" b="1" dirty="0">
            <a:solidFill>
              <a:schemeClr val="tx1"/>
            </a:solidFill>
            <a:latin typeface="+mn-lt"/>
          </a:endParaRPr>
        </a:p>
      </dgm:t>
    </dgm:pt>
    <dgm:pt modelId="{54064CF5-0774-4224-9BE1-E9A826BCF474}" type="parTrans" cxnId="{4D0DE83F-763E-4FBD-B74F-A815FE66571A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4EB3776A-6C24-4565-9669-CB2A64E4E097}" type="sibTrans" cxnId="{4D0DE83F-763E-4FBD-B74F-A815FE66571A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4EC5233C-12F4-4781-B94B-76718382709E}">
      <dgm:prSet phldrT="[Text]" custT="1"/>
      <dgm:spPr/>
      <dgm:t>
        <a:bodyPr/>
        <a:lstStyle/>
        <a:p>
          <a:endParaRPr lang="en-US" sz="1000" b="1" dirty="0">
            <a:solidFill>
              <a:schemeClr val="tx1"/>
            </a:solidFill>
            <a:latin typeface="+mn-lt"/>
          </a:endParaRPr>
        </a:p>
      </dgm:t>
    </dgm:pt>
    <dgm:pt modelId="{47358B95-7989-4A32-A60E-AAB1E91C40A4}" type="sibTrans" cxnId="{68758929-CDBA-4F4B-AF27-54C176E42CC0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8AF27783-8F8E-4D6D-AD95-7A236A0DF7D6}" type="parTrans" cxnId="{68758929-CDBA-4F4B-AF27-54C176E42CC0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0C6CEBB5-9198-4106-B7CE-21F2EFE38216}">
      <dgm:prSet custT="1"/>
      <dgm:spPr/>
      <dgm:t>
        <a:bodyPr/>
        <a:lstStyle/>
        <a:p>
          <a:endParaRPr lang="en-US" sz="1000" dirty="0">
            <a:latin typeface="+mn-lt"/>
          </a:endParaRPr>
        </a:p>
      </dgm:t>
    </dgm:pt>
    <dgm:pt modelId="{DAD0F51C-4EC5-451A-AA6C-A9B0B650924D}" type="parTrans" cxnId="{79BEC3E9-C088-43AC-B857-CDF618CC5577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4D12A066-0743-485F-877E-CF0B7D524999}" type="sibTrans" cxnId="{79BEC3E9-C088-43AC-B857-CDF618CC5577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35E648DF-A925-4077-BBA2-4556BA241948}">
      <dgm:prSet phldrT="[Text]" custT="1"/>
      <dgm:spPr/>
      <dgm:t>
        <a:bodyPr/>
        <a:lstStyle/>
        <a:p>
          <a:r>
            <a:rPr lang="en-US" sz="1000" b="0" dirty="0" err="1" smtClean="0">
              <a:latin typeface="+mn-lt"/>
            </a:rPr>
            <a:t>Kekuatan</a:t>
          </a:r>
          <a:endParaRPr lang="en-US" sz="1000" b="0" dirty="0">
            <a:latin typeface="+mn-lt"/>
          </a:endParaRPr>
        </a:p>
      </dgm:t>
    </dgm:pt>
    <dgm:pt modelId="{D682DE43-E726-41CD-8473-647DEEECDE8F}" type="parTrans" cxnId="{92B5D798-5C7A-40CF-8CC8-55C8C825DD96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935CEB52-27E9-4B31-9538-D25625F0B1B8}" type="sibTrans" cxnId="{92B5D798-5C7A-40CF-8CC8-55C8C825DD96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F8DE9125-B2CF-4102-91FF-CD2144B46BCB}">
      <dgm:prSet phldrT="[Text]" custT="1"/>
      <dgm:spPr/>
      <dgm:t>
        <a:bodyPr/>
        <a:lstStyle/>
        <a:p>
          <a:r>
            <a:rPr lang="en-US" sz="1000" b="0" dirty="0" err="1" smtClean="0">
              <a:latin typeface="+mn-lt"/>
            </a:rPr>
            <a:t>Fleksibilitas</a:t>
          </a:r>
          <a:endParaRPr lang="en-US" sz="1000" b="0" dirty="0">
            <a:latin typeface="+mn-lt"/>
          </a:endParaRPr>
        </a:p>
      </dgm:t>
    </dgm:pt>
    <dgm:pt modelId="{4514A757-7877-450B-9F01-8B14A81EC329}" type="parTrans" cxnId="{D4E921D8-BA84-4F4D-8F32-4A2C26DB3321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309866E8-6E1F-4124-A557-C6131D1C2D40}" type="sibTrans" cxnId="{D4E921D8-BA84-4F4D-8F32-4A2C26DB3321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0226FC8D-528B-402B-BE03-A9FE0E86CA82}">
      <dgm:prSet phldrT="[Text]" custT="1"/>
      <dgm:spPr/>
      <dgm:t>
        <a:bodyPr/>
        <a:lstStyle/>
        <a:p>
          <a:r>
            <a:rPr lang="en-US" sz="1000" b="0" dirty="0" err="1" smtClean="0">
              <a:latin typeface="+mn-lt"/>
            </a:rPr>
            <a:t>Daya</a:t>
          </a:r>
          <a:r>
            <a:rPr lang="en-US" sz="1000" b="0" dirty="0" smtClean="0">
              <a:latin typeface="+mn-lt"/>
            </a:rPr>
            <a:t> </a:t>
          </a:r>
          <a:r>
            <a:rPr lang="en-US" sz="1000" b="0" dirty="0" err="1" smtClean="0">
              <a:latin typeface="+mn-lt"/>
            </a:rPr>
            <a:t>Tahan</a:t>
          </a:r>
          <a:endParaRPr lang="en-US" sz="1000" b="0" dirty="0">
            <a:latin typeface="+mn-lt"/>
          </a:endParaRPr>
        </a:p>
      </dgm:t>
    </dgm:pt>
    <dgm:pt modelId="{1B27B0C0-ABD7-4BA9-8E35-D45EEB4145F9}" type="parTrans" cxnId="{833D10BC-3D31-409C-993B-8DA59FA69B46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DFA9956D-9B45-4A2E-949E-7BD7101D5D5F}" type="sibTrans" cxnId="{833D10BC-3D31-409C-993B-8DA59FA69B46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BE585076-5987-4BCD-8F1E-55978DC28C7B}">
      <dgm:prSet phldrT="[Text]" custT="1"/>
      <dgm:spPr/>
      <dgm:t>
        <a:bodyPr/>
        <a:lstStyle/>
        <a:p>
          <a:r>
            <a:rPr lang="en-US" altLang="en-US" sz="1000" dirty="0" err="1" smtClean="0">
              <a:latin typeface="+mn-lt"/>
              <a:cs typeface="Calibri" pitchFamily="34" charset="0"/>
              <a:sym typeface="Calibri" pitchFamily="34" charset="0"/>
            </a:rPr>
            <a:t>Fokus</a:t>
          </a:r>
          <a:r>
            <a:rPr lang="en-US" altLang="en-US" sz="10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dirty="0" err="1" smtClean="0">
              <a:latin typeface="+mn-lt"/>
              <a:cs typeface="Calibri" pitchFamily="34" charset="0"/>
              <a:sym typeface="Calibri" pitchFamily="34" charset="0"/>
            </a:rPr>
            <a:t>terutama</a:t>
          </a:r>
          <a:r>
            <a:rPr lang="en-US" altLang="en-US" sz="10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dirty="0" err="1" smtClean="0">
              <a:latin typeface="+mn-lt"/>
              <a:cs typeface="Calibri" pitchFamily="34" charset="0"/>
              <a:sym typeface="Calibri" pitchFamily="34" charset="0"/>
            </a:rPr>
            <a:t>pada</a:t>
          </a:r>
          <a:r>
            <a:rPr lang="en-US" altLang="en-US" sz="10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dirty="0" err="1" smtClean="0">
              <a:latin typeface="+mn-lt"/>
              <a:cs typeface="Calibri" pitchFamily="34" charset="0"/>
              <a:sym typeface="Calibri" pitchFamily="34" charset="0"/>
            </a:rPr>
            <a:t>bagian</a:t>
          </a:r>
          <a:r>
            <a:rPr lang="en-US" altLang="en-US" sz="10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dirty="0" err="1" smtClean="0">
              <a:latin typeface="+mn-lt"/>
              <a:cs typeface="Calibri" pitchFamily="34" charset="0"/>
              <a:sym typeface="Calibri" pitchFamily="34" charset="0"/>
            </a:rPr>
            <a:t>tubuh</a:t>
          </a:r>
          <a:r>
            <a:rPr lang="en-US" altLang="en-US" sz="1000" dirty="0" smtClean="0">
              <a:latin typeface="+mn-lt"/>
              <a:cs typeface="Calibri" pitchFamily="34" charset="0"/>
              <a:sym typeface="Calibri" pitchFamily="34" charset="0"/>
            </a:rPr>
            <a:t> yang </a:t>
          </a:r>
          <a:r>
            <a:rPr lang="en-US" altLang="en-US" sz="1000" dirty="0" err="1" smtClean="0">
              <a:latin typeface="+mn-lt"/>
              <a:cs typeface="Calibri" pitchFamily="34" charset="0"/>
              <a:sym typeface="Calibri" pitchFamily="34" charset="0"/>
            </a:rPr>
            <a:t>mengalami</a:t>
          </a:r>
          <a:r>
            <a:rPr lang="en-US" altLang="en-US" sz="10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dirty="0" err="1" smtClean="0">
              <a:latin typeface="+mn-lt"/>
              <a:cs typeface="Calibri" pitchFamily="34" charset="0"/>
              <a:sym typeface="Calibri" pitchFamily="34" charset="0"/>
            </a:rPr>
            <a:t>gangguan</a:t>
          </a:r>
          <a:r>
            <a:rPr lang="en-US" altLang="en-US" sz="10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dirty="0" err="1" smtClean="0">
              <a:latin typeface="+mn-lt"/>
              <a:cs typeface="Calibri" pitchFamily="34" charset="0"/>
              <a:sym typeface="Calibri" pitchFamily="34" charset="0"/>
            </a:rPr>
            <a:t>fungsi</a:t>
          </a:r>
          <a:r>
            <a:rPr lang="en-US" altLang="en-US" sz="10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dirty="0" err="1" smtClean="0">
              <a:latin typeface="+mn-lt"/>
              <a:cs typeface="Calibri" pitchFamily="34" charset="0"/>
              <a:sym typeface="Calibri" pitchFamily="34" charset="0"/>
            </a:rPr>
            <a:t>dan</a:t>
          </a:r>
          <a:r>
            <a:rPr lang="en-US" altLang="en-US" sz="1000" dirty="0" smtClean="0">
              <a:latin typeface="+mn-lt"/>
              <a:cs typeface="Calibri" pitchFamily="34" charset="0"/>
              <a:sym typeface="Calibri" pitchFamily="34" charset="0"/>
            </a:rPr>
            <a:t>/</a:t>
          </a:r>
          <a:r>
            <a:rPr lang="en-US" altLang="en-US" sz="1000" dirty="0" err="1" smtClean="0">
              <a:latin typeface="+mn-lt"/>
              <a:cs typeface="Calibri" pitchFamily="34" charset="0"/>
              <a:sym typeface="Calibri" pitchFamily="34" charset="0"/>
            </a:rPr>
            <a:t>atau</a:t>
          </a:r>
          <a:r>
            <a:rPr lang="en-US" altLang="en-US" sz="10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dirty="0" err="1" smtClean="0">
              <a:latin typeface="+mn-lt"/>
              <a:cs typeface="Calibri" pitchFamily="34" charset="0"/>
              <a:sym typeface="Calibri" pitchFamily="34" charset="0"/>
            </a:rPr>
            <a:t>anatomis</a:t>
          </a:r>
          <a:endParaRPr lang="en-US" sz="1000" b="0" dirty="0">
            <a:latin typeface="+mn-lt"/>
          </a:endParaRPr>
        </a:p>
      </dgm:t>
    </dgm:pt>
    <dgm:pt modelId="{035C8D26-3A42-4B0E-A155-59688EFA26C7}" type="parTrans" cxnId="{5629CD94-0543-4894-8F52-76CF1E72548F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2D0CFB52-7323-4513-8627-D4505609E8FD}" type="sibTrans" cxnId="{5629CD94-0543-4894-8F52-76CF1E72548F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9D09231B-F3AD-424E-8B5C-E31A12121C7B}">
      <dgm:prSet phldrT="[Text]" custT="1"/>
      <dgm:spPr/>
      <dgm:t>
        <a:bodyPr/>
        <a:lstStyle/>
        <a:p>
          <a:endParaRPr lang="en-US" sz="1000" b="0" dirty="0">
            <a:latin typeface="+mn-lt"/>
          </a:endParaRPr>
        </a:p>
      </dgm:t>
    </dgm:pt>
    <dgm:pt modelId="{4C609444-CBC1-4A1F-B188-EE8865511EC7}" type="parTrans" cxnId="{07A2607D-272D-4C90-A28E-37F8B7A05E2F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AD0912BD-E8A4-4908-BD87-DA3BCBC7B91C}" type="sibTrans" cxnId="{07A2607D-272D-4C90-A28E-37F8B7A05E2F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81868570-33D6-4AC9-BA77-906076777BE0}" type="pres">
      <dgm:prSet presAssocID="{C45A04DF-8FD5-4AF1-A01C-79C04ADACD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BF7DB-BA3C-42AB-BB7D-88B2631B70E1}" type="pres">
      <dgm:prSet presAssocID="{4EC5233C-12F4-4781-B94B-76718382709E}" presName="composite" presStyleCnt="0"/>
      <dgm:spPr/>
    </dgm:pt>
    <dgm:pt modelId="{A73F62DC-982D-4CB8-AEF9-6E1EA6D562B7}" type="pres">
      <dgm:prSet presAssocID="{4EC5233C-12F4-4781-B94B-76718382709E}" presName="parTx" presStyleLbl="alignNode1" presStyleIdx="0" presStyleCnt="3" custScaleY="49174" custLinFactNeighborX="-103" custLinFactNeighborY="-9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DD18E-D7D5-45D2-BA91-DD6F7337EFE5}" type="pres">
      <dgm:prSet presAssocID="{4EC5233C-12F4-4781-B94B-76718382709E}" presName="desTx" presStyleLbl="alignAccFollowNode1" presStyleIdx="0" presStyleCnt="3" custScaleY="94602" custLinFactNeighborX="-103" custLinFactNeighborY="7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35E19-4C08-436B-897C-891B790B0127}" type="pres">
      <dgm:prSet presAssocID="{47358B95-7989-4A32-A60E-AAB1E91C40A4}" presName="space" presStyleCnt="0"/>
      <dgm:spPr/>
    </dgm:pt>
    <dgm:pt modelId="{9934B5CE-6891-4B4E-8A89-446FFC11A1C2}" type="pres">
      <dgm:prSet presAssocID="{A74042D3-4DAE-4BEA-8879-685B7D19DF84}" presName="composite" presStyleCnt="0"/>
      <dgm:spPr/>
    </dgm:pt>
    <dgm:pt modelId="{068E60FD-47CD-4624-ADD3-C2278E0AA3F9}" type="pres">
      <dgm:prSet presAssocID="{A74042D3-4DAE-4BEA-8879-685B7D19DF84}" presName="parTx" presStyleLbl="alignNode1" presStyleIdx="1" presStyleCnt="3" custScaleY="52037" custLinFactNeighborX="2799" custLinFactNeighborY="-6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1BBBB-E6D9-43D6-B4AC-0FC1E0ABE2B8}" type="pres">
      <dgm:prSet presAssocID="{A74042D3-4DAE-4BEA-8879-685B7D19DF84}" presName="desTx" presStyleLbl="alignAccFollowNode1" presStyleIdx="1" presStyleCnt="3" custScaleY="98757" custLinFactNeighborX="2261" custLinFactNeighborY="10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3D12A-3463-4E58-AB65-D9C1D72EE5EC}" type="pres">
      <dgm:prSet presAssocID="{64BC6D0F-C2CB-4089-8386-CBDF86276A57}" presName="space" presStyleCnt="0"/>
      <dgm:spPr/>
    </dgm:pt>
    <dgm:pt modelId="{C6B2A582-4B2E-4BFD-85AA-F92F0B2D9050}" type="pres">
      <dgm:prSet presAssocID="{172222A7-FF24-47C5-BF7D-E6A09D14734F}" presName="composite" presStyleCnt="0"/>
      <dgm:spPr/>
    </dgm:pt>
    <dgm:pt modelId="{6C8F7E29-13DC-47A4-BE8A-1B19BB744742}" type="pres">
      <dgm:prSet presAssocID="{172222A7-FF24-47C5-BF7D-E6A09D14734F}" presName="parTx" presStyleLbl="alignNode1" presStyleIdx="2" presStyleCnt="3" custScaleY="47730" custLinFactNeighborX="-4326" custLinFactNeighborY="-9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9D710-1060-464C-8206-1FC71D9F3761}" type="pres">
      <dgm:prSet presAssocID="{172222A7-FF24-47C5-BF7D-E6A09D14734F}" presName="desTx" presStyleLbl="alignAccFollowNode1" presStyleIdx="2" presStyleCnt="3" custLinFactNeighborX="-4326" custLinFactNeighborY="11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BB37C7-5174-4F8D-A85A-B5D5629976E6}" srcId="{A74042D3-4DAE-4BEA-8879-685B7D19DF84}" destId="{CDAAD688-F12D-4051-B8FB-67047963B6DB}" srcOrd="0" destOrd="0" parTransId="{014F4915-3F82-4B45-9F85-A3D40F112C93}" sibTransId="{8136A9CA-A263-4217-87FA-0ADE035EB2CA}"/>
    <dgm:cxn modelId="{68758929-CDBA-4F4B-AF27-54C176E42CC0}" srcId="{C45A04DF-8FD5-4AF1-A01C-79C04ADACDC6}" destId="{4EC5233C-12F4-4781-B94B-76718382709E}" srcOrd="0" destOrd="0" parTransId="{8AF27783-8F8E-4D6D-AD95-7A236A0DF7D6}" sibTransId="{47358B95-7989-4A32-A60E-AAB1E91C40A4}"/>
    <dgm:cxn modelId="{576A3B34-61A1-4267-8056-83E5DF8A2599}" type="presOf" srcId="{0C6CEBB5-9198-4106-B7CE-21F2EFE38216}" destId="{0789D710-1060-464C-8206-1FC71D9F3761}" srcOrd="0" destOrd="0" presId="urn:microsoft.com/office/officeart/2005/8/layout/hList1"/>
    <dgm:cxn modelId="{14E6BDE2-07DF-4C24-BE0F-4310D0A06DF2}" type="presOf" srcId="{BE585076-5987-4BCD-8F1E-55978DC28C7B}" destId="{21DDD18E-D7D5-45D2-BA91-DD6F7337EFE5}" srcOrd="0" destOrd="5" presId="urn:microsoft.com/office/officeart/2005/8/layout/hList1"/>
    <dgm:cxn modelId="{4425C13B-4D05-4F41-B233-E24D92F696AA}" type="presOf" srcId="{8E029DE7-86E0-4CF2-8B6B-29694D731B24}" destId="{21DDD18E-D7D5-45D2-BA91-DD6F7337EFE5}" srcOrd="0" destOrd="0" presId="urn:microsoft.com/office/officeart/2005/8/layout/hList1"/>
    <dgm:cxn modelId="{07A2607D-272D-4C90-A28E-37F8B7A05E2F}" srcId="{8E029DE7-86E0-4CF2-8B6B-29694D731B24}" destId="{9D09231B-F3AD-424E-8B5C-E31A12121C7B}" srcOrd="3" destOrd="0" parTransId="{4C609444-CBC1-4A1F-B188-EE8865511EC7}" sibTransId="{AD0912BD-E8A4-4908-BD87-DA3BCBC7B91C}"/>
    <dgm:cxn modelId="{92B5D798-5C7A-40CF-8CC8-55C8C825DD96}" srcId="{8E029DE7-86E0-4CF2-8B6B-29694D731B24}" destId="{35E648DF-A925-4077-BBA2-4556BA241948}" srcOrd="0" destOrd="0" parTransId="{D682DE43-E726-41CD-8473-647DEEECDE8F}" sibTransId="{935CEB52-27E9-4B31-9538-D25625F0B1B8}"/>
    <dgm:cxn modelId="{59128BF1-5EDA-4FBF-858B-C8E8805BFBAB}" type="presOf" srcId="{4EC5233C-12F4-4781-B94B-76718382709E}" destId="{A73F62DC-982D-4CB8-AEF9-6E1EA6D562B7}" srcOrd="0" destOrd="0" presId="urn:microsoft.com/office/officeart/2005/8/layout/hList1"/>
    <dgm:cxn modelId="{FE38B8A9-2781-4490-9124-2154AAEADD28}" type="presOf" srcId="{0226FC8D-528B-402B-BE03-A9FE0E86CA82}" destId="{21DDD18E-D7D5-45D2-BA91-DD6F7337EFE5}" srcOrd="0" destOrd="3" presId="urn:microsoft.com/office/officeart/2005/8/layout/hList1"/>
    <dgm:cxn modelId="{1E817693-084B-4163-8755-329D1041E65D}" type="presOf" srcId="{C45A04DF-8FD5-4AF1-A01C-79C04ADACDC6}" destId="{81868570-33D6-4AC9-BA77-906076777BE0}" srcOrd="0" destOrd="0" presId="urn:microsoft.com/office/officeart/2005/8/layout/hList1"/>
    <dgm:cxn modelId="{B6842D84-948A-4467-A08A-1A5220E532B0}" type="presOf" srcId="{9D09231B-F3AD-424E-8B5C-E31A12121C7B}" destId="{21DDD18E-D7D5-45D2-BA91-DD6F7337EFE5}" srcOrd="0" destOrd="4" presId="urn:microsoft.com/office/officeart/2005/8/layout/hList1"/>
    <dgm:cxn modelId="{FBFA4B65-EBE7-4FF6-BF53-3EC27BFB716A}" type="presOf" srcId="{35E648DF-A925-4077-BBA2-4556BA241948}" destId="{21DDD18E-D7D5-45D2-BA91-DD6F7337EFE5}" srcOrd="0" destOrd="1" presId="urn:microsoft.com/office/officeart/2005/8/layout/hList1"/>
    <dgm:cxn modelId="{79AEB405-EA3C-4603-A324-43016B265F6E}" srcId="{C45A04DF-8FD5-4AF1-A01C-79C04ADACDC6}" destId="{A74042D3-4DAE-4BEA-8879-685B7D19DF84}" srcOrd="1" destOrd="0" parTransId="{1AB96307-3A15-40E2-9B2B-A48A7363FADD}" sibTransId="{64BC6D0F-C2CB-4089-8386-CBDF86276A57}"/>
    <dgm:cxn modelId="{79BEC3E9-C088-43AC-B857-CDF618CC5577}" srcId="{172222A7-FF24-47C5-BF7D-E6A09D14734F}" destId="{0C6CEBB5-9198-4106-B7CE-21F2EFE38216}" srcOrd="0" destOrd="0" parTransId="{DAD0F51C-4EC5-451A-AA6C-A9B0B650924D}" sibTransId="{4D12A066-0743-485F-877E-CF0B7D524999}"/>
    <dgm:cxn modelId="{4D0DE83F-763E-4FBD-B74F-A815FE66571A}" srcId="{C45A04DF-8FD5-4AF1-A01C-79C04ADACDC6}" destId="{172222A7-FF24-47C5-BF7D-E6A09D14734F}" srcOrd="2" destOrd="0" parTransId="{54064CF5-0774-4224-9BE1-E9A826BCF474}" sibTransId="{4EB3776A-6C24-4565-9669-CB2A64E4E097}"/>
    <dgm:cxn modelId="{F8E5F01A-04F5-4A22-9706-2F7DFACE7C7A}" type="presOf" srcId="{CDAAD688-F12D-4051-B8FB-67047963B6DB}" destId="{3A91BBBB-E6D9-43D6-B4AC-0FC1E0ABE2B8}" srcOrd="0" destOrd="0" presId="urn:microsoft.com/office/officeart/2005/8/layout/hList1"/>
    <dgm:cxn modelId="{DC09D9D0-676E-4D3A-9274-9ECB63B957EC}" type="presOf" srcId="{172222A7-FF24-47C5-BF7D-E6A09D14734F}" destId="{6C8F7E29-13DC-47A4-BE8A-1B19BB744742}" srcOrd="0" destOrd="0" presId="urn:microsoft.com/office/officeart/2005/8/layout/hList1"/>
    <dgm:cxn modelId="{5629CD94-0543-4894-8F52-76CF1E72548F}" srcId="{8E029DE7-86E0-4CF2-8B6B-29694D731B24}" destId="{BE585076-5987-4BCD-8F1E-55978DC28C7B}" srcOrd="4" destOrd="0" parTransId="{035C8D26-3A42-4B0E-A155-59688EFA26C7}" sibTransId="{2D0CFB52-7323-4513-8627-D4505609E8FD}"/>
    <dgm:cxn modelId="{D4E921D8-BA84-4F4D-8F32-4A2C26DB3321}" srcId="{8E029DE7-86E0-4CF2-8B6B-29694D731B24}" destId="{F8DE9125-B2CF-4102-91FF-CD2144B46BCB}" srcOrd="1" destOrd="0" parTransId="{4514A757-7877-450B-9F01-8B14A81EC329}" sibTransId="{309866E8-6E1F-4124-A557-C6131D1C2D40}"/>
    <dgm:cxn modelId="{74CCDAC4-7E99-4123-A2A1-4FDE3459AFCE}" type="presOf" srcId="{A74042D3-4DAE-4BEA-8879-685B7D19DF84}" destId="{068E60FD-47CD-4624-ADD3-C2278E0AA3F9}" srcOrd="0" destOrd="0" presId="urn:microsoft.com/office/officeart/2005/8/layout/hList1"/>
    <dgm:cxn modelId="{4553D24B-9948-4B1F-859F-58DA483A2E67}" srcId="{4EC5233C-12F4-4781-B94B-76718382709E}" destId="{8E029DE7-86E0-4CF2-8B6B-29694D731B24}" srcOrd="0" destOrd="0" parTransId="{BC488016-5AD0-4ED4-985E-6D0A280476A5}" sibTransId="{8B5364EF-2C8C-4FC5-BE26-185220A8E582}"/>
    <dgm:cxn modelId="{868914AE-1521-4E8F-BF4A-570E4ADE1B7B}" type="presOf" srcId="{F8DE9125-B2CF-4102-91FF-CD2144B46BCB}" destId="{21DDD18E-D7D5-45D2-BA91-DD6F7337EFE5}" srcOrd="0" destOrd="2" presId="urn:microsoft.com/office/officeart/2005/8/layout/hList1"/>
    <dgm:cxn modelId="{833D10BC-3D31-409C-993B-8DA59FA69B46}" srcId="{8E029DE7-86E0-4CF2-8B6B-29694D731B24}" destId="{0226FC8D-528B-402B-BE03-A9FE0E86CA82}" srcOrd="2" destOrd="0" parTransId="{1B27B0C0-ABD7-4BA9-8E35-D45EEB4145F9}" sibTransId="{DFA9956D-9B45-4A2E-949E-7BD7101D5D5F}"/>
    <dgm:cxn modelId="{79E23D01-59AC-40B4-AF5F-3269A8A521CE}" type="presParOf" srcId="{81868570-33D6-4AC9-BA77-906076777BE0}" destId="{FC0BF7DB-BA3C-42AB-BB7D-88B2631B70E1}" srcOrd="0" destOrd="0" presId="urn:microsoft.com/office/officeart/2005/8/layout/hList1"/>
    <dgm:cxn modelId="{24AD2CDE-B239-4D26-B94D-B011F809F864}" type="presParOf" srcId="{FC0BF7DB-BA3C-42AB-BB7D-88B2631B70E1}" destId="{A73F62DC-982D-4CB8-AEF9-6E1EA6D562B7}" srcOrd="0" destOrd="0" presId="urn:microsoft.com/office/officeart/2005/8/layout/hList1"/>
    <dgm:cxn modelId="{5306EBD3-2CB5-4090-A8AB-B8637B2F8D34}" type="presParOf" srcId="{FC0BF7DB-BA3C-42AB-BB7D-88B2631B70E1}" destId="{21DDD18E-D7D5-45D2-BA91-DD6F7337EFE5}" srcOrd="1" destOrd="0" presId="urn:microsoft.com/office/officeart/2005/8/layout/hList1"/>
    <dgm:cxn modelId="{7CF24C3A-93B7-414B-8D86-82D3E55E0959}" type="presParOf" srcId="{81868570-33D6-4AC9-BA77-906076777BE0}" destId="{DA035E19-4C08-436B-897C-891B790B0127}" srcOrd="1" destOrd="0" presId="urn:microsoft.com/office/officeart/2005/8/layout/hList1"/>
    <dgm:cxn modelId="{7D3171E6-ED1B-4D79-979E-F5CBB28168EA}" type="presParOf" srcId="{81868570-33D6-4AC9-BA77-906076777BE0}" destId="{9934B5CE-6891-4B4E-8A89-446FFC11A1C2}" srcOrd="2" destOrd="0" presId="urn:microsoft.com/office/officeart/2005/8/layout/hList1"/>
    <dgm:cxn modelId="{CD3F2C02-D7B2-4E0B-93B7-4C15E60D9253}" type="presParOf" srcId="{9934B5CE-6891-4B4E-8A89-446FFC11A1C2}" destId="{068E60FD-47CD-4624-ADD3-C2278E0AA3F9}" srcOrd="0" destOrd="0" presId="urn:microsoft.com/office/officeart/2005/8/layout/hList1"/>
    <dgm:cxn modelId="{90E09950-F210-4564-9179-D48A5058C769}" type="presParOf" srcId="{9934B5CE-6891-4B4E-8A89-446FFC11A1C2}" destId="{3A91BBBB-E6D9-43D6-B4AC-0FC1E0ABE2B8}" srcOrd="1" destOrd="0" presId="urn:microsoft.com/office/officeart/2005/8/layout/hList1"/>
    <dgm:cxn modelId="{3F5A010E-562E-4B04-B5A0-975566DC61C5}" type="presParOf" srcId="{81868570-33D6-4AC9-BA77-906076777BE0}" destId="{63F3D12A-3463-4E58-AB65-D9C1D72EE5EC}" srcOrd="3" destOrd="0" presId="urn:microsoft.com/office/officeart/2005/8/layout/hList1"/>
    <dgm:cxn modelId="{7DCDC0D7-3771-401F-8523-47E3EEF3FDF5}" type="presParOf" srcId="{81868570-33D6-4AC9-BA77-906076777BE0}" destId="{C6B2A582-4B2E-4BFD-85AA-F92F0B2D9050}" srcOrd="4" destOrd="0" presId="urn:microsoft.com/office/officeart/2005/8/layout/hList1"/>
    <dgm:cxn modelId="{3C17EB87-BEDE-48BA-B22C-03EA8F8329D3}" type="presParOf" srcId="{C6B2A582-4B2E-4BFD-85AA-F92F0B2D9050}" destId="{6C8F7E29-13DC-47A4-BE8A-1B19BB744742}" srcOrd="0" destOrd="0" presId="urn:microsoft.com/office/officeart/2005/8/layout/hList1"/>
    <dgm:cxn modelId="{759A5DE8-260D-472D-B670-642A0EC2F160}" type="presParOf" srcId="{C6B2A582-4B2E-4BFD-85AA-F92F0B2D9050}" destId="{0789D710-1060-464C-8206-1FC71D9F37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5A04DF-8FD5-4AF1-A01C-79C04ADACDC6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029DE7-86E0-4CF2-8B6B-29694D731B24}">
      <dgm:prSet phldrT="[Text]" custT="1"/>
      <dgm:spPr/>
      <dgm:t>
        <a:bodyPr/>
        <a:lstStyle/>
        <a:p>
          <a:endParaRPr lang="en-US" sz="1000" b="1" dirty="0">
            <a:solidFill>
              <a:srgbClr val="0070C0"/>
            </a:solidFill>
            <a:latin typeface="+mn-lt"/>
          </a:endParaRPr>
        </a:p>
      </dgm:t>
    </dgm:pt>
    <dgm:pt modelId="{BC488016-5AD0-4ED4-985E-6D0A280476A5}" type="parTrans" cxnId="{4553D24B-9948-4B1F-859F-58DA483A2E67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8B5364EF-2C8C-4FC5-BE26-185220A8E582}" type="sibTrans" cxnId="{4553D24B-9948-4B1F-859F-58DA483A2E67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A74042D3-4DAE-4BEA-8879-685B7D19DF84}">
      <dgm:prSet phldrT="[Text]"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+mn-lt"/>
          </a:endParaRPr>
        </a:p>
      </dgm:t>
    </dgm:pt>
    <dgm:pt modelId="{1AB96307-3A15-40E2-9B2B-A48A7363FADD}" type="parTrans" cxnId="{79AEB405-EA3C-4603-A324-43016B265F6E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64BC6D0F-C2CB-4089-8386-CBDF86276A57}" type="sibTrans" cxnId="{79AEB405-EA3C-4603-A324-43016B265F6E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CDAAD688-F12D-4051-B8FB-67047963B6DB}">
      <dgm:prSet phldrT="[Text]" custT="1"/>
      <dgm:spPr/>
      <dgm:t>
        <a:bodyPr/>
        <a:lstStyle/>
        <a:p>
          <a:endParaRPr lang="en-US" sz="1000" dirty="0">
            <a:solidFill>
              <a:schemeClr val="tx1"/>
            </a:solidFill>
            <a:latin typeface="+mn-lt"/>
          </a:endParaRPr>
        </a:p>
      </dgm:t>
    </dgm:pt>
    <dgm:pt modelId="{014F4915-3F82-4B45-9F85-A3D40F112C93}" type="parTrans" cxnId="{83BB37C7-5174-4F8D-A85A-B5D5629976E6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8136A9CA-A263-4217-87FA-0ADE035EB2CA}" type="sibTrans" cxnId="{83BB37C7-5174-4F8D-A85A-B5D5629976E6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172222A7-FF24-47C5-BF7D-E6A09D14734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n-lt"/>
            </a:rPr>
            <a:t>i</a:t>
          </a:r>
          <a:endParaRPr lang="en-US" sz="1400" b="1" dirty="0">
            <a:solidFill>
              <a:schemeClr val="tx1"/>
            </a:solidFill>
            <a:latin typeface="+mn-lt"/>
          </a:endParaRPr>
        </a:p>
      </dgm:t>
    </dgm:pt>
    <dgm:pt modelId="{54064CF5-0774-4224-9BE1-E9A826BCF474}" type="parTrans" cxnId="{4D0DE83F-763E-4FBD-B74F-A815FE66571A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4EB3776A-6C24-4565-9669-CB2A64E4E097}" type="sibTrans" cxnId="{4D0DE83F-763E-4FBD-B74F-A815FE66571A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4EC5233C-12F4-4781-B94B-76718382709E}">
      <dgm:prSet phldrT="[Text]" custT="1"/>
      <dgm:spPr/>
      <dgm:t>
        <a:bodyPr/>
        <a:lstStyle/>
        <a:p>
          <a:endParaRPr lang="en-US" sz="1000" b="1" dirty="0">
            <a:solidFill>
              <a:schemeClr val="tx1"/>
            </a:solidFill>
            <a:latin typeface="+mn-lt"/>
          </a:endParaRPr>
        </a:p>
      </dgm:t>
    </dgm:pt>
    <dgm:pt modelId="{47358B95-7989-4A32-A60E-AAB1E91C40A4}" type="sibTrans" cxnId="{68758929-CDBA-4F4B-AF27-54C176E42CC0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8AF27783-8F8E-4D6D-AD95-7A236A0DF7D6}" type="parTrans" cxnId="{68758929-CDBA-4F4B-AF27-54C176E42CC0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0C6CEBB5-9198-4106-B7CE-21F2EFE38216}">
      <dgm:prSet custT="1"/>
      <dgm:spPr/>
      <dgm:t>
        <a:bodyPr/>
        <a:lstStyle/>
        <a:p>
          <a:endParaRPr lang="en-US" sz="1000" dirty="0">
            <a:latin typeface="+mn-lt"/>
          </a:endParaRPr>
        </a:p>
      </dgm:t>
    </dgm:pt>
    <dgm:pt modelId="{DAD0F51C-4EC5-451A-AA6C-A9B0B650924D}" type="parTrans" cxnId="{79BEC3E9-C088-43AC-B857-CDF618CC5577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4D12A066-0743-485F-877E-CF0B7D524999}" type="sibTrans" cxnId="{79BEC3E9-C088-43AC-B857-CDF618CC5577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81868570-33D6-4AC9-BA77-906076777BE0}" type="pres">
      <dgm:prSet presAssocID="{C45A04DF-8FD5-4AF1-A01C-79C04ADACD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BF7DB-BA3C-42AB-BB7D-88B2631B70E1}" type="pres">
      <dgm:prSet presAssocID="{4EC5233C-12F4-4781-B94B-76718382709E}" presName="composite" presStyleCnt="0"/>
      <dgm:spPr/>
    </dgm:pt>
    <dgm:pt modelId="{A73F62DC-982D-4CB8-AEF9-6E1EA6D562B7}" type="pres">
      <dgm:prSet presAssocID="{4EC5233C-12F4-4781-B94B-76718382709E}" presName="parTx" presStyleLbl="alignNode1" presStyleIdx="0" presStyleCnt="3" custScaleY="49174" custLinFactNeighborX="-103" custLinFactNeighborY="-9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DD18E-D7D5-45D2-BA91-DD6F7337EFE5}" type="pres">
      <dgm:prSet presAssocID="{4EC5233C-12F4-4781-B94B-76718382709E}" presName="desTx" presStyleLbl="alignAccFollowNode1" presStyleIdx="0" presStyleCnt="3" custScaleY="94602" custLinFactNeighborX="-103" custLinFactNeighborY="7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35E19-4C08-436B-897C-891B790B0127}" type="pres">
      <dgm:prSet presAssocID="{47358B95-7989-4A32-A60E-AAB1E91C40A4}" presName="space" presStyleCnt="0"/>
      <dgm:spPr/>
    </dgm:pt>
    <dgm:pt modelId="{9934B5CE-6891-4B4E-8A89-446FFC11A1C2}" type="pres">
      <dgm:prSet presAssocID="{A74042D3-4DAE-4BEA-8879-685B7D19DF84}" presName="composite" presStyleCnt="0"/>
      <dgm:spPr/>
    </dgm:pt>
    <dgm:pt modelId="{068E60FD-47CD-4624-ADD3-C2278E0AA3F9}" type="pres">
      <dgm:prSet presAssocID="{A74042D3-4DAE-4BEA-8879-685B7D19DF84}" presName="parTx" presStyleLbl="alignNode1" presStyleIdx="1" presStyleCnt="3" custScaleY="44788" custLinFactNeighborX="2602" custLinFactNeighborY="-13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1BBBB-E6D9-43D6-B4AC-0FC1E0ABE2B8}" type="pres">
      <dgm:prSet presAssocID="{A74042D3-4DAE-4BEA-8879-685B7D19DF84}" presName="desTx" presStyleLbl="alignAccFollowNode1" presStyleIdx="1" presStyleCnt="3" custScaleX="108859" custScaleY="98757" custLinFactNeighborX="-723" custLinFactNeighborY="10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3D12A-3463-4E58-AB65-D9C1D72EE5EC}" type="pres">
      <dgm:prSet presAssocID="{64BC6D0F-C2CB-4089-8386-CBDF86276A57}" presName="space" presStyleCnt="0"/>
      <dgm:spPr/>
    </dgm:pt>
    <dgm:pt modelId="{C6B2A582-4B2E-4BFD-85AA-F92F0B2D9050}" type="pres">
      <dgm:prSet presAssocID="{172222A7-FF24-47C5-BF7D-E6A09D14734F}" presName="composite" presStyleCnt="0"/>
      <dgm:spPr/>
    </dgm:pt>
    <dgm:pt modelId="{6C8F7E29-13DC-47A4-BE8A-1B19BB744742}" type="pres">
      <dgm:prSet presAssocID="{172222A7-FF24-47C5-BF7D-E6A09D14734F}" presName="parTx" presStyleLbl="alignNode1" presStyleIdx="2" presStyleCnt="3" custScaleY="55846" custLinFactNeighborX="-4326" custLinFactNeighborY="-9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9D710-1060-464C-8206-1FC71D9F3761}" type="pres">
      <dgm:prSet presAssocID="{172222A7-FF24-47C5-BF7D-E6A09D14734F}" presName="desTx" presStyleLbl="alignAccFollowNode1" presStyleIdx="2" presStyleCnt="3" custLinFactNeighborX="-4326" custLinFactNeighborY="11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BB37C7-5174-4F8D-A85A-B5D5629976E6}" srcId="{A74042D3-4DAE-4BEA-8879-685B7D19DF84}" destId="{CDAAD688-F12D-4051-B8FB-67047963B6DB}" srcOrd="0" destOrd="0" parTransId="{014F4915-3F82-4B45-9F85-A3D40F112C93}" sibTransId="{8136A9CA-A263-4217-87FA-0ADE035EB2CA}"/>
    <dgm:cxn modelId="{68758929-CDBA-4F4B-AF27-54C176E42CC0}" srcId="{C45A04DF-8FD5-4AF1-A01C-79C04ADACDC6}" destId="{4EC5233C-12F4-4781-B94B-76718382709E}" srcOrd="0" destOrd="0" parTransId="{8AF27783-8F8E-4D6D-AD95-7A236A0DF7D6}" sibTransId="{47358B95-7989-4A32-A60E-AAB1E91C40A4}"/>
    <dgm:cxn modelId="{EE3A2D5D-B645-4A54-A9D4-84B63B8620F9}" type="presOf" srcId="{172222A7-FF24-47C5-BF7D-E6A09D14734F}" destId="{6C8F7E29-13DC-47A4-BE8A-1B19BB744742}" srcOrd="0" destOrd="0" presId="urn:microsoft.com/office/officeart/2005/8/layout/hList1"/>
    <dgm:cxn modelId="{7961A3E5-2C98-45FE-BA16-FA7EC579E11A}" type="presOf" srcId="{A74042D3-4DAE-4BEA-8879-685B7D19DF84}" destId="{068E60FD-47CD-4624-ADD3-C2278E0AA3F9}" srcOrd="0" destOrd="0" presId="urn:microsoft.com/office/officeart/2005/8/layout/hList1"/>
    <dgm:cxn modelId="{CA2A41AB-858A-4D2D-9D09-9CF5E2EAC55B}" type="presOf" srcId="{8E029DE7-86E0-4CF2-8B6B-29694D731B24}" destId="{21DDD18E-D7D5-45D2-BA91-DD6F7337EFE5}" srcOrd="0" destOrd="0" presId="urn:microsoft.com/office/officeart/2005/8/layout/hList1"/>
    <dgm:cxn modelId="{79AEB405-EA3C-4603-A324-43016B265F6E}" srcId="{C45A04DF-8FD5-4AF1-A01C-79C04ADACDC6}" destId="{A74042D3-4DAE-4BEA-8879-685B7D19DF84}" srcOrd="1" destOrd="0" parTransId="{1AB96307-3A15-40E2-9B2B-A48A7363FADD}" sibTransId="{64BC6D0F-C2CB-4089-8386-CBDF86276A57}"/>
    <dgm:cxn modelId="{7D7BB5C9-80BA-4E72-B8DA-2ED355C5FAB2}" type="presOf" srcId="{CDAAD688-F12D-4051-B8FB-67047963B6DB}" destId="{3A91BBBB-E6D9-43D6-B4AC-0FC1E0ABE2B8}" srcOrd="0" destOrd="0" presId="urn:microsoft.com/office/officeart/2005/8/layout/hList1"/>
    <dgm:cxn modelId="{79BEC3E9-C088-43AC-B857-CDF618CC5577}" srcId="{172222A7-FF24-47C5-BF7D-E6A09D14734F}" destId="{0C6CEBB5-9198-4106-B7CE-21F2EFE38216}" srcOrd="0" destOrd="0" parTransId="{DAD0F51C-4EC5-451A-AA6C-A9B0B650924D}" sibTransId="{4D12A066-0743-485F-877E-CF0B7D524999}"/>
    <dgm:cxn modelId="{4D0DE83F-763E-4FBD-B74F-A815FE66571A}" srcId="{C45A04DF-8FD5-4AF1-A01C-79C04ADACDC6}" destId="{172222A7-FF24-47C5-BF7D-E6A09D14734F}" srcOrd="2" destOrd="0" parTransId="{54064CF5-0774-4224-9BE1-E9A826BCF474}" sibTransId="{4EB3776A-6C24-4565-9669-CB2A64E4E097}"/>
    <dgm:cxn modelId="{CBE81347-5E2E-467F-B893-33FA81B7C57D}" type="presOf" srcId="{4EC5233C-12F4-4781-B94B-76718382709E}" destId="{A73F62DC-982D-4CB8-AEF9-6E1EA6D562B7}" srcOrd="0" destOrd="0" presId="urn:microsoft.com/office/officeart/2005/8/layout/hList1"/>
    <dgm:cxn modelId="{A983DF8B-7A1C-472B-8E6F-980F1857EB8B}" type="presOf" srcId="{C45A04DF-8FD5-4AF1-A01C-79C04ADACDC6}" destId="{81868570-33D6-4AC9-BA77-906076777BE0}" srcOrd="0" destOrd="0" presId="urn:microsoft.com/office/officeart/2005/8/layout/hList1"/>
    <dgm:cxn modelId="{4553D24B-9948-4B1F-859F-58DA483A2E67}" srcId="{4EC5233C-12F4-4781-B94B-76718382709E}" destId="{8E029DE7-86E0-4CF2-8B6B-29694D731B24}" srcOrd="0" destOrd="0" parTransId="{BC488016-5AD0-4ED4-985E-6D0A280476A5}" sibTransId="{8B5364EF-2C8C-4FC5-BE26-185220A8E582}"/>
    <dgm:cxn modelId="{D5CD724B-AAFF-49B6-899E-E0E15D0F30D9}" type="presOf" srcId="{0C6CEBB5-9198-4106-B7CE-21F2EFE38216}" destId="{0789D710-1060-464C-8206-1FC71D9F3761}" srcOrd="0" destOrd="0" presId="urn:microsoft.com/office/officeart/2005/8/layout/hList1"/>
    <dgm:cxn modelId="{724BE5E3-2586-4881-9105-80869222E448}" type="presParOf" srcId="{81868570-33D6-4AC9-BA77-906076777BE0}" destId="{FC0BF7DB-BA3C-42AB-BB7D-88B2631B70E1}" srcOrd="0" destOrd="0" presId="urn:microsoft.com/office/officeart/2005/8/layout/hList1"/>
    <dgm:cxn modelId="{F6088B17-B3F4-4807-8E57-2F721D8FDF62}" type="presParOf" srcId="{FC0BF7DB-BA3C-42AB-BB7D-88B2631B70E1}" destId="{A73F62DC-982D-4CB8-AEF9-6E1EA6D562B7}" srcOrd="0" destOrd="0" presId="urn:microsoft.com/office/officeart/2005/8/layout/hList1"/>
    <dgm:cxn modelId="{4BC1CA7B-F86F-4161-82B9-831B4F3A8B81}" type="presParOf" srcId="{FC0BF7DB-BA3C-42AB-BB7D-88B2631B70E1}" destId="{21DDD18E-D7D5-45D2-BA91-DD6F7337EFE5}" srcOrd="1" destOrd="0" presId="urn:microsoft.com/office/officeart/2005/8/layout/hList1"/>
    <dgm:cxn modelId="{05EA12C7-1984-47FD-BE82-B954CB51CF71}" type="presParOf" srcId="{81868570-33D6-4AC9-BA77-906076777BE0}" destId="{DA035E19-4C08-436B-897C-891B790B0127}" srcOrd="1" destOrd="0" presId="urn:microsoft.com/office/officeart/2005/8/layout/hList1"/>
    <dgm:cxn modelId="{960BD2B4-858C-4CF5-A8C1-C49AE77C83D8}" type="presParOf" srcId="{81868570-33D6-4AC9-BA77-906076777BE0}" destId="{9934B5CE-6891-4B4E-8A89-446FFC11A1C2}" srcOrd="2" destOrd="0" presId="urn:microsoft.com/office/officeart/2005/8/layout/hList1"/>
    <dgm:cxn modelId="{57BA9E59-912C-48BD-940A-F14CBD812596}" type="presParOf" srcId="{9934B5CE-6891-4B4E-8A89-446FFC11A1C2}" destId="{068E60FD-47CD-4624-ADD3-C2278E0AA3F9}" srcOrd="0" destOrd="0" presId="urn:microsoft.com/office/officeart/2005/8/layout/hList1"/>
    <dgm:cxn modelId="{65226D82-B3D5-46E0-BB0B-D127B5E7002E}" type="presParOf" srcId="{9934B5CE-6891-4B4E-8A89-446FFC11A1C2}" destId="{3A91BBBB-E6D9-43D6-B4AC-0FC1E0ABE2B8}" srcOrd="1" destOrd="0" presId="urn:microsoft.com/office/officeart/2005/8/layout/hList1"/>
    <dgm:cxn modelId="{062DEBB4-DC20-4D9F-85F1-3D82FF439178}" type="presParOf" srcId="{81868570-33D6-4AC9-BA77-906076777BE0}" destId="{63F3D12A-3463-4E58-AB65-D9C1D72EE5EC}" srcOrd="3" destOrd="0" presId="urn:microsoft.com/office/officeart/2005/8/layout/hList1"/>
    <dgm:cxn modelId="{C2E28699-9D3E-4C35-BC0D-9AD431726405}" type="presParOf" srcId="{81868570-33D6-4AC9-BA77-906076777BE0}" destId="{C6B2A582-4B2E-4BFD-85AA-F92F0B2D9050}" srcOrd="4" destOrd="0" presId="urn:microsoft.com/office/officeart/2005/8/layout/hList1"/>
    <dgm:cxn modelId="{ADAE4E0F-7525-4A96-978B-F7BE4F5F0337}" type="presParOf" srcId="{C6B2A582-4B2E-4BFD-85AA-F92F0B2D9050}" destId="{6C8F7E29-13DC-47A4-BE8A-1B19BB744742}" srcOrd="0" destOrd="0" presId="urn:microsoft.com/office/officeart/2005/8/layout/hList1"/>
    <dgm:cxn modelId="{939064E6-81F6-4FD0-A43F-2762950CA5E2}" type="presParOf" srcId="{C6B2A582-4B2E-4BFD-85AA-F92F0B2D9050}" destId="{0789D710-1060-464C-8206-1FC71D9F37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DB80F-162D-41E1-AFE7-C49FCD22F3B3}">
      <dsp:nvSpPr>
        <dsp:cNvPr id="0" name=""/>
        <dsp:cNvSpPr/>
      </dsp:nvSpPr>
      <dsp:spPr>
        <a:xfrm>
          <a:off x="252705" y="113198"/>
          <a:ext cx="2433913" cy="146034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</a:rPr>
            <a:t>UU N</a:t>
          </a:r>
          <a:r>
            <a:rPr lang="en-AU" sz="1200" b="1" kern="1200" dirty="0" smtClean="0">
              <a:solidFill>
                <a:schemeClr val="tx1"/>
              </a:solidFill>
            </a:rPr>
            <a:t>o</a:t>
          </a:r>
          <a:r>
            <a:rPr lang="id-ID" sz="1200" b="1" kern="1200" dirty="0" smtClean="0">
              <a:solidFill>
                <a:schemeClr val="tx1"/>
              </a:solidFill>
            </a:rPr>
            <a:t>. 04 Tahun 1997 Tentang Penyandang Cacat</a:t>
          </a:r>
          <a:endParaRPr lang="id-ID" sz="1200" b="1" kern="1200" dirty="0">
            <a:solidFill>
              <a:schemeClr val="tx1"/>
            </a:solidFill>
          </a:endParaRPr>
        </a:p>
      </dsp:txBody>
      <dsp:txXfrm>
        <a:off x="252705" y="113198"/>
        <a:ext cx="2433913" cy="1460348"/>
      </dsp:txXfrm>
    </dsp:sp>
    <dsp:sp modelId="{12254FCD-ECA6-4FE8-BA6E-EC13EEDD6F7B}">
      <dsp:nvSpPr>
        <dsp:cNvPr id="0" name=""/>
        <dsp:cNvSpPr/>
      </dsp:nvSpPr>
      <dsp:spPr>
        <a:xfrm>
          <a:off x="2930011" y="113198"/>
          <a:ext cx="2433913" cy="146034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</a:rPr>
            <a:t>UU N</a:t>
          </a:r>
          <a:r>
            <a:rPr lang="en-AU" sz="1200" b="1" kern="1200" dirty="0" smtClean="0">
              <a:solidFill>
                <a:schemeClr val="tx1"/>
              </a:solidFill>
            </a:rPr>
            <a:t>o</a:t>
          </a:r>
          <a:r>
            <a:rPr lang="id-ID" sz="1200" b="1" kern="1200" dirty="0" smtClean="0">
              <a:solidFill>
                <a:schemeClr val="tx1"/>
              </a:solidFill>
            </a:rPr>
            <a:t>. 13 Tahun 2003 Tentang Ketenagakerjaan</a:t>
          </a:r>
          <a:endParaRPr lang="id-ID" sz="1200" b="1" kern="1200" dirty="0">
            <a:solidFill>
              <a:schemeClr val="tx1"/>
            </a:solidFill>
          </a:endParaRPr>
        </a:p>
      </dsp:txBody>
      <dsp:txXfrm>
        <a:off x="2930011" y="113198"/>
        <a:ext cx="2433913" cy="1460348"/>
      </dsp:txXfrm>
    </dsp:sp>
    <dsp:sp modelId="{BE8F6939-2893-453D-B04B-2D3C2EC56944}">
      <dsp:nvSpPr>
        <dsp:cNvPr id="0" name=""/>
        <dsp:cNvSpPr/>
      </dsp:nvSpPr>
      <dsp:spPr>
        <a:xfrm>
          <a:off x="5607316" y="113198"/>
          <a:ext cx="2433913" cy="146034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UU No. 40 </a:t>
          </a:r>
          <a:r>
            <a:rPr lang="en-US" sz="1200" b="1" kern="1200" dirty="0" err="1" smtClean="0">
              <a:solidFill>
                <a:schemeClr val="tx1"/>
              </a:solidFill>
            </a:rPr>
            <a:t>tahun</a:t>
          </a:r>
          <a:r>
            <a:rPr lang="en-US" sz="1200" b="1" kern="1200" dirty="0" smtClean="0">
              <a:solidFill>
                <a:schemeClr val="tx1"/>
              </a:solidFill>
            </a:rPr>
            <a:t> 2004 </a:t>
          </a:r>
          <a:r>
            <a:rPr lang="en-US" sz="1200" b="1" kern="1200" dirty="0" err="1" smtClean="0">
              <a:solidFill>
                <a:schemeClr val="tx1"/>
              </a:solidFill>
            </a:rPr>
            <a:t>tentang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Sistem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Jaminan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Sosial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Nasional</a:t>
          </a:r>
          <a:endParaRPr lang="id-ID" sz="1200" b="1" kern="1200" dirty="0">
            <a:solidFill>
              <a:schemeClr val="tx1"/>
            </a:solidFill>
          </a:endParaRPr>
        </a:p>
      </dsp:txBody>
      <dsp:txXfrm>
        <a:off x="5607316" y="113198"/>
        <a:ext cx="2433913" cy="1460348"/>
      </dsp:txXfrm>
    </dsp:sp>
    <dsp:sp modelId="{9EF3CBB7-068D-4D84-9F16-6B81BF44F5C5}">
      <dsp:nvSpPr>
        <dsp:cNvPr id="0" name=""/>
        <dsp:cNvSpPr/>
      </dsp:nvSpPr>
      <dsp:spPr>
        <a:xfrm>
          <a:off x="0" y="1786125"/>
          <a:ext cx="2554830" cy="181427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Peraturan Pemerintah Nomor 44 tahun 2015 </a:t>
          </a:r>
          <a:endParaRPr lang="en-US" sz="12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Pasal 49, </a:t>
          </a:r>
          <a:r>
            <a:rPr lang="en-US" sz="12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Dukungan</a:t>
          </a: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</a:t>
          </a:r>
          <a:r>
            <a:rPr lang="id-ID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Kembali Kerja</a:t>
          </a:r>
          <a:endParaRPr lang="en-US" sz="12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PP No.82 </a:t>
          </a:r>
          <a:r>
            <a:rPr lang="en-US" sz="12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Tahun</a:t>
          </a: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2019 </a:t>
          </a:r>
          <a:r>
            <a:rPr lang="en-US" sz="12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Tentang</a:t>
          </a: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Perubahan</a:t>
          </a: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Atas</a:t>
          </a: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PP no. 44 </a:t>
          </a:r>
          <a:r>
            <a:rPr lang="en-US" sz="12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tahun</a:t>
          </a: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2015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b="1" kern="1200" dirty="0">
            <a:solidFill>
              <a:schemeClr val="tx1"/>
            </a:solidFill>
          </a:endParaRPr>
        </a:p>
      </dsp:txBody>
      <dsp:txXfrm>
        <a:off x="0" y="1786125"/>
        <a:ext cx="2554830" cy="1814278"/>
      </dsp:txXfrm>
    </dsp:sp>
    <dsp:sp modelId="{292C9877-5A40-4E04-A9E4-EC32A1B4CF7F}">
      <dsp:nvSpPr>
        <dsp:cNvPr id="0" name=""/>
        <dsp:cNvSpPr/>
      </dsp:nvSpPr>
      <dsp:spPr>
        <a:xfrm>
          <a:off x="2799407" y="1993903"/>
          <a:ext cx="2816038" cy="146034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</a:rPr>
            <a:t>Permenaker No 10 Tahun 2016 tentang Pemberian </a:t>
          </a:r>
          <a:r>
            <a:rPr lang="en-AU" sz="1200" b="1" kern="1200" dirty="0" smtClean="0">
              <a:solidFill>
                <a:schemeClr val="tx1"/>
              </a:solidFill>
            </a:rPr>
            <a:t>Program </a:t>
          </a:r>
          <a:r>
            <a:rPr lang="id-ID" sz="1200" b="1" kern="1200" dirty="0" smtClean="0">
              <a:solidFill>
                <a:schemeClr val="tx1"/>
              </a:solidFill>
            </a:rPr>
            <a:t>Kembali Kerja serta Kegiatan </a:t>
          </a:r>
          <a:r>
            <a:rPr lang="en-AU" sz="1200" b="1" kern="1200" dirty="0" err="1" smtClean="0">
              <a:solidFill>
                <a:schemeClr val="tx1"/>
              </a:solidFill>
            </a:rPr>
            <a:t>Promotif</a:t>
          </a:r>
          <a:r>
            <a:rPr lang="en-AU" sz="1200" b="1" kern="1200" dirty="0" smtClean="0">
              <a:solidFill>
                <a:schemeClr val="tx1"/>
              </a:solidFill>
            </a:rPr>
            <a:t> </a:t>
          </a:r>
          <a:r>
            <a:rPr lang="en-AU" sz="1200" b="1" kern="1200" dirty="0" err="1" smtClean="0">
              <a:solidFill>
                <a:schemeClr val="tx1"/>
              </a:solidFill>
            </a:rPr>
            <a:t>dan</a:t>
          </a:r>
          <a:r>
            <a:rPr lang="en-AU" sz="1200" b="1" kern="1200" dirty="0" smtClean="0">
              <a:solidFill>
                <a:schemeClr val="tx1"/>
              </a:solidFill>
            </a:rPr>
            <a:t> </a:t>
          </a:r>
          <a:r>
            <a:rPr lang="en-AU" sz="1200" b="1" kern="1200" dirty="0" err="1" smtClean="0">
              <a:solidFill>
                <a:schemeClr val="tx1"/>
              </a:solidFill>
            </a:rPr>
            <a:t>Preventif</a:t>
          </a:r>
          <a:r>
            <a:rPr lang="en-AU" sz="1200" b="1" kern="1200" dirty="0" smtClean="0">
              <a:solidFill>
                <a:schemeClr val="tx1"/>
              </a:solidFill>
            </a:rPr>
            <a:t> </a:t>
          </a:r>
          <a:r>
            <a:rPr lang="en-AU" sz="1200" b="1" kern="1200" dirty="0" err="1" smtClean="0">
              <a:solidFill>
                <a:schemeClr val="tx1"/>
              </a:solidFill>
            </a:rPr>
            <a:t>dan</a:t>
          </a:r>
          <a:r>
            <a:rPr lang="en-AU" sz="1200" b="1" kern="1200" dirty="0" smtClean="0">
              <a:solidFill>
                <a:schemeClr val="tx1"/>
              </a:solidFill>
            </a:rPr>
            <a:t> </a:t>
          </a:r>
          <a:r>
            <a:rPr lang="en-AU" sz="1200" b="1" kern="1200" dirty="0" err="1" smtClean="0">
              <a:solidFill>
                <a:schemeClr val="tx1"/>
              </a:solidFill>
            </a:rPr>
            <a:t>Penyakit</a:t>
          </a:r>
          <a:r>
            <a:rPr lang="en-AU" sz="1200" b="1" kern="1200" dirty="0" smtClean="0">
              <a:solidFill>
                <a:schemeClr val="tx1"/>
              </a:solidFill>
            </a:rPr>
            <a:t> </a:t>
          </a:r>
          <a:r>
            <a:rPr lang="en-AU" sz="1200" b="1" kern="1200" dirty="0" err="1" smtClean="0">
              <a:solidFill>
                <a:schemeClr val="tx1"/>
              </a:solidFill>
            </a:rPr>
            <a:t>Akibat</a:t>
          </a:r>
          <a:r>
            <a:rPr lang="en-AU" sz="1200" b="1" kern="1200" dirty="0" smtClean="0">
              <a:solidFill>
                <a:schemeClr val="tx1"/>
              </a:solidFill>
            </a:rPr>
            <a:t> </a:t>
          </a:r>
          <a:r>
            <a:rPr lang="en-AU" sz="1200" b="1" kern="1200" dirty="0" err="1" smtClean="0">
              <a:solidFill>
                <a:schemeClr val="tx1"/>
              </a:solidFill>
            </a:rPr>
            <a:t>Kerja</a:t>
          </a:r>
          <a:endParaRPr lang="id-ID" sz="1200" b="1" kern="1200" dirty="0">
            <a:solidFill>
              <a:schemeClr val="tx1"/>
            </a:solidFill>
          </a:endParaRPr>
        </a:p>
      </dsp:txBody>
      <dsp:txXfrm>
        <a:off x="2799407" y="1993903"/>
        <a:ext cx="2816038" cy="1460348"/>
      </dsp:txXfrm>
    </dsp:sp>
    <dsp:sp modelId="{A0979E28-1E25-42F6-8A1E-9F68A560620F}">
      <dsp:nvSpPr>
        <dsp:cNvPr id="0" name=""/>
        <dsp:cNvSpPr/>
      </dsp:nvSpPr>
      <dsp:spPr>
        <a:xfrm>
          <a:off x="5858836" y="1993903"/>
          <a:ext cx="2433913" cy="146034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UU No 08.Tahun 2016 </a:t>
          </a:r>
          <a:r>
            <a:rPr lang="en-US" sz="1200" b="1" kern="1200" dirty="0" err="1" smtClean="0">
              <a:solidFill>
                <a:schemeClr val="tx1"/>
              </a:solidFill>
            </a:rPr>
            <a:t>Tentang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Penyandang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Disabilitas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858836" y="1993903"/>
        <a:ext cx="2433913" cy="1460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F62DC-982D-4CB8-AEF9-6E1EA6D562B7}">
      <dsp:nvSpPr>
        <dsp:cNvPr id="0" name=""/>
        <dsp:cNvSpPr/>
      </dsp:nvSpPr>
      <dsp:spPr>
        <a:xfrm>
          <a:off x="0" y="91477"/>
          <a:ext cx="2413393" cy="2098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Komitmen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91477"/>
        <a:ext cx="2413393" cy="209871"/>
      </dsp:txXfrm>
    </dsp:sp>
    <dsp:sp modelId="{21DDD18E-D7D5-45D2-BA91-DD6F7337EFE5}">
      <dsp:nvSpPr>
        <dsp:cNvPr id="0" name=""/>
        <dsp:cNvSpPr/>
      </dsp:nvSpPr>
      <dsp:spPr>
        <a:xfrm>
          <a:off x="0" y="367514"/>
          <a:ext cx="2413393" cy="36964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 err="1" smtClean="0"/>
            <a:t>Pencegahan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kecelakaan</a:t>
          </a:r>
          <a:r>
            <a:rPr lang="en-US" altLang="en-US" sz="1200" kern="1200" dirty="0" smtClean="0"/>
            <a:t> &amp; PAK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 err="1" smtClean="0"/>
            <a:t>Intervensi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segera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dalam</a:t>
          </a:r>
          <a:r>
            <a:rPr lang="en-US" altLang="en-US" sz="1200" kern="1200" dirty="0" smtClean="0"/>
            <a:t> program </a:t>
          </a:r>
          <a:r>
            <a:rPr lang="en-US" altLang="en-US" sz="1200" kern="1200" dirty="0" err="1" smtClean="0"/>
            <a:t>rehabilitasi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kerja</a:t>
          </a:r>
          <a:endParaRPr lang="en-US" altLang="en-US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 err="1" smtClean="0"/>
            <a:t>Menjamin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bahwa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kembali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bekerja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adalah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harapan</a:t>
          </a:r>
          <a:r>
            <a:rPr lang="en-US" altLang="en-US" sz="1200" kern="1200" dirty="0" smtClean="0"/>
            <a:t> normal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 err="1" smtClean="0"/>
            <a:t>Penempatan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kerja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sesuai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dengan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kemampuan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 err="1" smtClean="0"/>
            <a:t>Konsultasi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dengan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pekerja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atau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serikat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pekerja</a:t>
          </a:r>
          <a:endParaRPr lang="en-US" altLang="en-US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 err="1" smtClean="0"/>
            <a:t>Partisipasi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dengan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tidak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memperburuk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sangka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pada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pekerja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cacat</a:t>
          </a:r>
          <a:endParaRPr lang="en-US" altLang="en-US" sz="1200" kern="1200" dirty="0" smtClean="0"/>
        </a:p>
      </dsp:txBody>
      <dsp:txXfrm>
        <a:off x="0" y="367514"/>
        <a:ext cx="2413393" cy="3696485"/>
      </dsp:txXfrm>
    </dsp:sp>
    <dsp:sp modelId="{068E60FD-47CD-4624-ADD3-C2278E0AA3F9}">
      <dsp:nvSpPr>
        <dsp:cNvPr id="0" name=""/>
        <dsp:cNvSpPr/>
      </dsp:nvSpPr>
      <dsp:spPr>
        <a:xfrm>
          <a:off x="2816539" y="91475"/>
          <a:ext cx="2413393" cy="1911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Prosedur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16539" y="91475"/>
        <a:ext cx="2413393" cy="191152"/>
      </dsp:txXfrm>
    </dsp:sp>
    <dsp:sp modelId="{3A91BBBB-E6D9-43D6-B4AC-0FC1E0ABE2B8}">
      <dsp:nvSpPr>
        <dsp:cNvPr id="0" name=""/>
        <dsp:cNvSpPr/>
      </dsp:nvSpPr>
      <dsp:spPr>
        <a:xfrm>
          <a:off x="2808310" y="367514"/>
          <a:ext cx="2413393" cy="369648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 err="1" smtClean="0">
              <a:solidFill>
                <a:schemeClr val="tx1"/>
              </a:solidFill>
            </a:rPr>
            <a:t>Dibuat</a:t>
          </a:r>
          <a:r>
            <a:rPr lang="en-US" altLang="en-US" sz="1200" kern="1200" dirty="0" smtClean="0">
              <a:solidFill>
                <a:schemeClr val="tx1"/>
              </a:solidFill>
            </a:rPr>
            <a:t> </a:t>
          </a:r>
          <a:r>
            <a:rPr lang="en-US" altLang="en-US" sz="1200" kern="1200" dirty="0" err="1" smtClean="0">
              <a:solidFill>
                <a:schemeClr val="tx1"/>
              </a:solidFill>
            </a:rPr>
            <a:t>dan</a:t>
          </a:r>
          <a:r>
            <a:rPr lang="en-US" altLang="en-US" sz="1200" kern="1200" dirty="0" smtClean="0">
              <a:solidFill>
                <a:schemeClr val="tx1"/>
              </a:solidFill>
            </a:rPr>
            <a:t> </a:t>
          </a:r>
          <a:r>
            <a:rPr lang="en-US" altLang="en-US" sz="1200" kern="1200" dirty="0" err="1" smtClean="0">
              <a:solidFill>
                <a:schemeClr val="tx1"/>
              </a:solidFill>
            </a:rPr>
            <a:t>dipasang</a:t>
          </a:r>
          <a:r>
            <a:rPr lang="en-US" altLang="en-US" sz="1200" kern="1200" dirty="0" smtClean="0">
              <a:solidFill>
                <a:schemeClr val="tx1"/>
              </a:solidFill>
            </a:rPr>
            <a:t> diagram </a:t>
          </a:r>
          <a:r>
            <a:rPr lang="en-US" altLang="en-US" sz="1200" kern="1200" dirty="0" err="1" smtClean="0">
              <a:solidFill>
                <a:schemeClr val="tx1"/>
              </a:solidFill>
            </a:rPr>
            <a:t>alur</a:t>
          </a:r>
          <a:r>
            <a:rPr lang="en-US" altLang="en-US" sz="1200" kern="1200" dirty="0" smtClean="0">
              <a:solidFill>
                <a:schemeClr val="tx1"/>
              </a:solidFill>
            </a:rPr>
            <a:t> </a:t>
          </a:r>
          <a:r>
            <a:rPr lang="en-US" altLang="en-US" sz="1200" kern="1200" dirty="0" err="1" smtClean="0">
              <a:solidFill>
                <a:schemeClr val="tx1"/>
              </a:solidFill>
            </a:rPr>
            <a:t>langkah</a:t>
          </a:r>
          <a:r>
            <a:rPr lang="en-US" altLang="en-US" sz="1200" kern="1200" dirty="0" smtClean="0">
              <a:solidFill>
                <a:schemeClr val="tx1"/>
              </a:solidFill>
            </a:rPr>
            <a:t> </a:t>
          </a:r>
          <a:r>
            <a:rPr lang="en-US" altLang="en-US" sz="1200" kern="1200" dirty="0" err="1" smtClean="0">
              <a:solidFill>
                <a:schemeClr val="tx1"/>
              </a:solidFill>
            </a:rPr>
            <a:t>rehabilitasi</a:t>
          </a:r>
          <a:r>
            <a:rPr lang="en-US" altLang="en-US" sz="1200" kern="1200" dirty="0" smtClean="0">
              <a:solidFill>
                <a:schemeClr val="tx1"/>
              </a:solidFill>
            </a:rPr>
            <a:t> di </a:t>
          </a:r>
          <a:r>
            <a:rPr lang="en-US" altLang="en-US" sz="1200" kern="1200" dirty="0" err="1" smtClean="0">
              <a:solidFill>
                <a:schemeClr val="tx1"/>
              </a:solidFill>
            </a:rPr>
            <a:t>tempat</a:t>
          </a:r>
          <a:r>
            <a:rPr lang="en-US" altLang="en-US" sz="1200" kern="1200" dirty="0" smtClean="0">
              <a:solidFill>
                <a:schemeClr val="tx1"/>
              </a:solidFill>
            </a:rPr>
            <a:t> </a:t>
          </a:r>
          <a:r>
            <a:rPr lang="en-US" altLang="en-US" sz="1200" kern="1200" dirty="0" err="1" smtClean="0">
              <a:solidFill>
                <a:schemeClr val="tx1"/>
              </a:solidFill>
            </a:rPr>
            <a:t>kerja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Publikasi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Prosedur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dengan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harapan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kesadaran</a:t>
          </a:r>
          <a:r>
            <a:rPr lang="en-US" sz="1200" kern="1200" dirty="0" smtClean="0"/>
            <a:t>  </a:t>
          </a:r>
          <a:r>
            <a:rPr lang="en-US" sz="1200" kern="1200" dirty="0" err="1" smtClean="0"/>
            <a:t>ikut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rehabilitasi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Keterlibatan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organisasi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pekerja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membantu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pekerjanya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apabila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dalam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kesulitan</a:t>
          </a:r>
          <a:endParaRPr lang="en-US" sz="1200" kern="1200" dirty="0"/>
        </a:p>
      </dsp:txBody>
      <dsp:txXfrm>
        <a:off x="2808310" y="367514"/>
        <a:ext cx="2413393" cy="3696485"/>
      </dsp:txXfrm>
    </dsp:sp>
    <dsp:sp modelId="{6C8F7E29-13DC-47A4-BE8A-1B19BB744742}">
      <dsp:nvSpPr>
        <dsp:cNvPr id="0" name=""/>
        <dsp:cNvSpPr/>
      </dsp:nvSpPr>
      <dsp:spPr>
        <a:xfrm>
          <a:off x="5328592" y="65191"/>
          <a:ext cx="2413393" cy="2383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Organisasi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328592" y="65191"/>
        <a:ext cx="2413393" cy="238347"/>
      </dsp:txXfrm>
    </dsp:sp>
    <dsp:sp modelId="{0789D710-1060-464C-8206-1FC71D9F3761}">
      <dsp:nvSpPr>
        <dsp:cNvPr id="0" name=""/>
        <dsp:cNvSpPr/>
      </dsp:nvSpPr>
      <dsp:spPr>
        <a:xfrm>
          <a:off x="5400608" y="367514"/>
          <a:ext cx="2413393" cy="369648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err="1" smtClean="0">
              <a:solidFill>
                <a:srgbClr val="E62949"/>
              </a:solidFill>
            </a:rPr>
            <a:t>Koordinator</a:t>
          </a:r>
          <a:r>
            <a:rPr lang="en-US" altLang="en-US" sz="1100" b="1" kern="1200" dirty="0" smtClean="0">
              <a:solidFill>
                <a:srgbClr val="E62949"/>
              </a:solidFill>
            </a:rPr>
            <a:t> : ……….</a:t>
          </a:r>
          <a:endParaRPr lang="en-US" sz="1100" kern="1200" dirty="0">
            <a:solidFill>
              <a:srgbClr val="E62949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err="1" smtClean="0">
              <a:solidFill>
                <a:schemeClr val="folHlink"/>
              </a:solidFill>
            </a:rPr>
            <a:t>Kriteria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err="1" smtClean="0">
              <a:solidFill>
                <a:schemeClr val="folHlink"/>
              </a:solidFill>
            </a:rPr>
            <a:t>Mampu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melaksanakan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program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rehabilitasi</a:t>
          </a:r>
          <a:endParaRPr lang="en-US" altLang="en-US" sz="1100" b="1" kern="1200" dirty="0" smtClean="0">
            <a:solidFill>
              <a:schemeClr val="folHlink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err="1" smtClean="0">
              <a:solidFill>
                <a:schemeClr val="folHlink"/>
              </a:solidFill>
            </a:rPr>
            <a:t>Mampu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melakukan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koordinasi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dan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memantau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program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rehabilitasi</a:t>
          </a:r>
          <a:endParaRPr lang="en-US" altLang="en-US" sz="1100" b="1" kern="1200" dirty="0" smtClean="0">
            <a:solidFill>
              <a:schemeClr val="folHlink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100" b="1" kern="1200" dirty="0" smtClean="0">
            <a:solidFill>
              <a:schemeClr val="folHlink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100" b="1" kern="1200" dirty="0" smtClean="0">
            <a:solidFill>
              <a:schemeClr val="folHlink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100" b="1" kern="1200" dirty="0" smtClean="0">
            <a:solidFill>
              <a:schemeClr val="folHlink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100" b="1" kern="1200" dirty="0" smtClean="0">
            <a:solidFill>
              <a:schemeClr val="folHlink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100" b="1" kern="1200" dirty="0" smtClean="0">
            <a:solidFill>
              <a:schemeClr val="folHlink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err="1" smtClean="0">
              <a:solidFill>
                <a:srgbClr val="E62949"/>
              </a:solidFill>
            </a:rPr>
            <a:t>Penyelenggara</a:t>
          </a:r>
          <a:r>
            <a:rPr lang="en-US" altLang="en-US" sz="1100" b="1" kern="1200" dirty="0" smtClean="0">
              <a:solidFill>
                <a:srgbClr val="E62949"/>
              </a:solidFill>
            </a:rPr>
            <a:t> </a:t>
          </a:r>
          <a:r>
            <a:rPr lang="en-US" altLang="en-US" sz="1100" b="1" kern="1200" dirty="0" err="1" smtClean="0">
              <a:solidFill>
                <a:srgbClr val="E62949"/>
              </a:solidFill>
            </a:rPr>
            <a:t>Jasa</a:t>
          </a:r>
          <a:r>
            <a:rPr lang="en-US" altLang="en-US" sz="1100" b="1" kern="1200" dirty="0" smtClean="0">
              <a:solidFill>
                <a:srgbClr val="E62949"/>
              </a:solidFill>
            </a:rPr>
            <a:t>:………….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err="1" smtClean="0">
              <a:solidFill>
                <a:schemeClr val="folHlink"/>
              </a:solidFill>
            </a:rPr>
            <a:t>Tugas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dan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Fungsi</a:t>
          </a:r>
          <a:endParaRPr lang="en-US" altLang="en-US" sz="1100" b="1" kern="1200" dirty="0" smtClean="0">
            <a:solidFill>
              <a:schemeClr val="folHlink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err="1" smtClean="0">
              <a:solidFill>
                <a:schemeClr val="folHlink"/>
              </a:solidFill>
            </a:rPr>
            <a:t>Badan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konsultasi</a:t>
          </a:r>
          <a:endParaRPr lang="en-US" altLang="en-US" sz="1100" b="1" kern="1200" dirty="0" smtClean="0">
            <a:solidFill>
              <a:schemeClr val="folHlink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err="1" smtClean="0">
              <a:solidFill>
                <a:schemeClr val="folHlink"/>
              </a:solidFill>
            </a:rPr>
            <a:t>Strategi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pencegahan</a:t>
          </a:r>
          <a:endParaRPr lang="en-US" altLang="en-US" sz="1100" b="1" kern="1200" dirty="0" smtClean="0">
            <a:solidFill>
              <a:schemeClr val="folHlink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err="1" smtClean="0">
              <a:solidFill>
                <a:schemeClr val="folHlink"/>
              </a:solidFill>
            </a:rPr>
            <a:t>Surat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pemberitahuan</a:t>
          </a:r>
          <a:endParaRPr lang="en-US" altLang="en-US" sz="1100" b="1" kern="1200" dirty="0" smtClean="0">
            <a:solidFill>
              <a:schemeClr val="folHlink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err="1" smtClean="0">
              <a:solidFill>
                <a:schemeClr val="folHlink"/>
              </a:solidFill>
            </a:rPr>
            <a:t>Kerahasiaan</a:t>
          </a:r>
          <a:endParaRPr lang="en-US" altLang="en-US" sz="1100" b="1" kern="1200" dirty="0" smtClean="0">
            <a:solidFill>
              <a:schemeClr val="folHlink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err="1" smtClean="0">
              <a:solidFill>
                <a:schemeClr val="folHlink"/>
              </a:solidFill>
            </a:rPr>
            <a:t>Rekomendasi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perubahan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tempat</a:t>
          </a:r>
          <a:r>
            <a:rPr lang="en-US" altLang="en-US" sz="1100" b="1" kern="1200" dirty="0" smtClean="0">
              <a:solidFill>
                <a:schemeClr val="folHlink"/>
              </a:solidFill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</a:rPr>
            <a:t>kerj</a:t>
          </a:r>
          <a:r>
            <a:rPr lang="en-US" altLang="en-US" sz="600" b="1" kern="1200" dirty="0" err="1" smtClean="0">
              <a:solidFill>
                <a:schemeClr val="folHlink"/>
              </a:solidFill>
            </a:rPr>
            <a:t>a</a:t>
          </a:r>
          <a:endParaRPr lang="en-US" altLang="en-US" sz="600" b="1" kern="1200" dirty="0" smtClean="0">
            <a:solidFill>
              <a:schemeClr val="folHlink"/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600" b="1" kern="1200" dirty="0" smtClean="0">
            <a:solidFill>
              <a:schemeClr val="folHlink"/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600" b="1" kern="1200" dirty="0" smtClean="0">
            <a:solidFill>
              <a:schemeClr val="folHlink"/>
            </a:solidFill>
          </a:endParaRPr>
        </a:p>
      </dsp:txBody>
      <dsp:txXfrm>
        <a:off x="5400608" y="367514"/>
        <a:ext cx="2413393" cy="3696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F62DC-982D-4CB8-AEF9-6E1EA6D562B7}">
      <dsp:nvSpPr>
        <dsp:cNvPr id="0" name=""/>
        <dsp:cNvSpPr/>
      </dsp:nvSpPr>
      <dsp:spPr>
        <a:xfrm>
          <a:off x="2475" y="3774"/>
          <a:ext cx="2413393" cy="403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Rehabilitasi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Medis</a:t>
          </a:r>
          <a:endParaRPr lang="en-US" sz="1400" b="1" kern="1200" dirty="0"/>
        </a:p>
      </dsp:txBody>
      <dsp:txXfrm>
        <a:off x="2475" y="3774"/>
        <a:ext cx="2413393" cy="403200"/>
      </dsp:txXfrm>
    </dsp:sp>
    <dsp:sp modelId="{21DDD18E-D7D5-45D2-BA91-DD6F7337EFE5}">
      <dsp:nvSpPr>
        <dsp:cNvPr id="0" name=""/>
        <dsp:cNvSpPr/>
      </dsp:nvSpPr>
      <dsp:spPr>
        <a:xfrm>
          <a:off x="2475" y="406974"/>
          <a:ext cx="2413393" cy="36532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err="1" smtClean="0"/>
            <a:t>Pemulihan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penderita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cacat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menjadi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kondisi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semula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err="1" smtClean="0"/>
            <a:t>Menghindari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cacat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secunder</a:t>
          </a:r>
          <a:endParaRPr lang="en-US" alt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err="1" smtClean="0"/>
            <a:t>Mengupayakan</a:t>
          </a:r>
          <a:r>
            <a:rPr lang="en-US" altLang="en-US" sz="1400" kern="1200" dirty="0" smtClean="0"/>
            <a:t> agar </a:t>
          </a:r>
          <a:r>
            <a:rPr lang="en-US" altLang="en-US" sz="1400" kern="1200" dirty="0" err="1" smtClean="0"/>
            <a:t>penderita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dapat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melakukan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tugas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seperti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sebelum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sakit</a:t>
          </a:r>
          <a:endParaRPr lang="en-US" alt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err="1" smtClean="0"/>
            <a:t>Mengembangkan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fungsi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jasmani</a:t>
          </a:r>
          <a:r>
            <a:rPr lang="en-US" altLang="en-US" sz="1400" kern="1200" dirty="0" smtClean="0"/>
            <a:t> &amp; mental </a:t>
          </a:r>
          <a:r>
            <a:rPr lang="en-US" altLang="en-US" sz="1400" kern="1200" dirty="0" err="1" smtClean="0"/>
            <a:t>secara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maksimal</a:t>
          </a:r>
          <a:endParaRPr lang="en-US" altLang="en-US" sz="1400" kern="1200" dirty="0" smtClean="0"/>
        </a:p>
      </dsp:txBody>
      <dsp:txXfrm>
        <a:off x="2475" y="406974"/>
        <a:ext cx="2413393" cy="3653251"/>
      </dsp:txXfrm>
    </dsp:sp>
    <dsp:sp modelId="{068E60FD-47CD-4624-ADD3-C2278E0AA3F9}">
      <dsp:nvSpPr>
        <dsp:cNvPr id="0" name=""/>
        <dsp:cNvSpPr/>
      </dsp:nvSpPr>
      <dsp:spPr>
        <a:xfrm>
          <a:off x="2753743" y="3774"/>
          <a:ext cx="2413393" cy="403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Rehabilitasi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Kerja</a:t>
          </a:r>
          <a:endParaRPr lang="en-US" sz="1400" b="1" kern="1200" dirty="0"/>
        </a:p>
      </dsp:txBody>
      <dsp:txXfrm>
        <a:off x="2753743" y="3774"/>
        <a:ext cx="2413393" cy="403200"/>
      </dsp:txXfrm>
    </dsp:sp>
    <dsp:sp modelId="{3A91BBBB-E6D9-43D6-B4AC-0FC1E0ABE2B8}">
      <dsp:nvSpPr>
        <dsp:cNvPr id="0" name=""/>
        <dsp:cNvSpPr/>
      </dsp:nvSpPr>
      <dsp:spPr>
        <a:xfrm>
          <a:off x="2753743" y="406974"/>
          <a:ext cx="2413393" cy="365325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b="1" kern="1200" dirty="0" smtClean="0">
              <a:solidFill>
                <a:schemeClr val="folHlink"/>
              </a:solidFill>
            </a:rPr>
            <a:t>TUJUAN;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err="1" smtClean="0"/>
            <a:t>Mengurangi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biaya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kompensasi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err="1" smtClean="0"/>
            <a:t>Mengurang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hilangnya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waktu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kerja</a:t>
          </a:r>
          <a:endParaRPr lang="en-US" alt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b="1" kern="1200" dirty="0" smtClean="0">
              <a:solidFill>
                <a:schemeClr val="folHlink"/>
              </a:solidFill>
            </a:rPr>
            <a:t>PROGRAM;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err="1" smtClean="0">
              <a:solidFill>
                <a:schemeClr val="hlink"/>
              </a:solidFill>
            </a:rPr>
            <a:t>Rehabilitasi</a:t>
          </a:r>
          <a:r>
            <a:rPr lang="en-US" altLang="en-US" sz="1400" kern="1200" dirty="0" smtClean="0">
              <a:solidFill>
                <a:schemeClr val="hlink"/>
              </a:solidFill>
            </a:rPr>
            <a:t> </a:t>
          </a:r>
          <a:r>
            <a:rPr lang="en-US" altLang="en-US" sz="1400" kern="1200" dirty="0" err="1" smtClean="0">
              <a:solidFill>
                <a:schemeClr val="hlink"/>
              </a:solidFill>
            </a:rPr>
            <a:t>pra</a:t>
          </a:r>
          <a:r>
            <a:rPr lang="en-US" altLang="en-US" sz="1400" kern="1200" dirty="0" smtClean="0">
              <a:solidFill>
                <a:schemeClr val="hlink"/>
              </a:solidFill>
            </a:rPr>
            <a:t> </a:t>
          </a:r>
          <a:r>
            <a:rPr lang="en-US" altLang="en-US" sz="1400" kern="1200" dirty="0" err="1" smtClean="0">
              <a:solidFill>
                <a:schemeClr val="hlink"/>
              </a:solidFill>
            </a:rPr>
            <a:t>kerja</a:t>
          </a:r>
          <a:r>
            <a:rPr lang="en-US" altLang="en-US" sz="1400" kern="1200" dirty="0" smtClean="0">
              <a:solidFill>
                <a:srgbClr val="FF9900"/>
              </a:solidFill>
            </a:rPr>
            <a:t>          </a:t>
          </a:r>
          <a:r>
            <a:rPr lang="en-US" altLang="en-US" sz="1400" kern="1200" dirty="0" err="1" smtClean="0">
              <a:solidFill>
                <a:schemeClr val="hlink"/>
              </a:solidFill>
            </a:rPr>
            <a:t>Rehabilitasi</a:t>
          </a:r>
          <a:r>
            <a:rPr lang="en-US" altLang="en-US" sz="1400" kern="1200" dirty="0" smtClean="0">
              <a:solidFill>
                <a:schemeClr val="hlink"/>
              </a:solidFill>
            </a:rPr>
            <a:t> </a:t>
          </a:r>
          <a:r>
            <a:rPr lang="en-US" altLang="en-US" sz="1400" kern="1200" dirty="0" err="1" smtClean="0">
              <a:solidFill>
                <a:schemeClr val="hlink"/>
              </a:solidFill>
            </a:rPr>
            <a:t>kerja</a:t>
          </a:r>
          <a:endParaRPr lang="en-US" altLang="en-US" sz="1400" kern="1200" dirty="0" smtClean="0">
            <a:solidFill>
              <a:schemeClr val="hlink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err="1" smtClean="0">
              <a:solidFill>
                <a:schemeClr val="tx2">
                  <a:lumMod val="50000"/>
                </a:schemeClr>
              </a:solidFill>
            </a:rPr>
            <a:t>Evaluasi</a:t>
          </a:r>
          <a:r>
            <a:rPr lang="en-US" altLang="en-US" sz="14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altLang="en-US" sz="1400" kern="1200" dirty="0" err="1" smtClean="0">
              <a:solidFill>
                <a:schemeClr val="tx2">
                  <a:lumMod val="50000"/>
                </a:schemeClr>
              </a:solidFill>
            </a:rPr>
            <a:t>pra</a:t>
          </a:r>
          <a:r>
            <a:rPr lang="en-US" altLang="en-US" sz="14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altLang="en-US" sz="1400" kern="1200" dirty="0" err="1" smtClean="0">
              <a:solidFill>
                <a:schemeClr val="tx2">
                  <a:lumMod val="50000"/>
                </a:schemeClr>
              </a:solidFill>
            </a:rPr>
            <a:t>kerja</a:t>
          </a:r>
          <a:r>
            <a:rPr lang="en-US" altLang="en-US" sz="1400" kern="1200" dirty="0" smtClean="0">
              <a:solidFill>
                <a:schemeClr val="tx2">
                  <a:lumMod val="50000"/>
                </a:schemeClr>
              </a:solidFill>
            </a:rPr>
            <a:t>        </a:t>
          </a:r>
          <a:r>
            <a:rPr lang="en-US" altLang="en-US" sz="1400" kern="1200" dirty="0" err="1" smtClean="0">
              <a:solidFill>
                <a:schemeClr val="tx2">
                  <a:lumMod val="50000"/>
                </a:schemeClr>
              </a:solidFill>
            </a:rPr>
            <a:t>Pelatihan</a:t>
          </a:r>
          <a:r>
            <a:rPr lang="en-US" altLang="en-US" sz="1400" kern="1200" dirty="0" smtClean="0">
              <a:solidFill>
                <a:schemeClr val="tx2">
                  <a:lumMod val="50000"/>
                </a:schemeClr>
              </a:solidFill>
            </a:rPr>
            <a:t>/training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err="1" smtClean="0"/>
            <a:t>Pemeriksaan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fisik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>
              <a:solidFill>
                <a:schemeClr val="tx1"/>
              </a:solidFill>
            </a:rPr>
            <a:t>Penempatan</a:t>
          </a:r>
          <a:r>
            <a:rPr lang="en-US" altLang="en-US" sz="1400" kern="1200" dirty="0" smtClean="0">
              <a:solidFill>
                <a:schemeClr val="tx1"/>
              </a:solidFill>
            </a:rPr>
            <a:t> </a:t>
          </a:r>
          <a:r>
            <a:rPr lang="en-US" altLang="en-US" sz="1400" kern="1200" dirty="0" err="1" smtClean="0">
              <a:solidFill>
                <a:schemeClr val="tx1"/>
              </a:solidFill>
            </a:rPr>
            <a:t>kerja</a:t>
          </a:r>
          <a:endParaRPr lang="en-US" altLang="en-US" sz="1400" kern="1200" dirty="0" smtClean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Test </a:t>
          </a:r>
          <a:r>
            <a:rPr lang="en-US" altLang="en-US" sz="1400" kern="1200" dirty="0" err="1" smtClean="0"/>
            <a:t>psikologi</a:t>
          </a:r>
          <a:endParaRPr lang="en-US" alt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smtClean="0"/>
            <a:t>Test aktivitas harian</a:t>
          </a:r>
          <a:endParaRPr lang="en-US" alt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Test </a:t>
          </a:r>
          <a:r>
            <a:rPr lang="en-US" altLang="en-US" sz="1400" kern="1200" dirty="0" err="1" smtClean="0"/>
            <a:t>kualitas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hidup</a:t>
          </a:r>
          <a:endParaRPr lang="en-US" alt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err="1" smtClean="0">
              <a:solidFill>
                <a:schemeClr val="tx1"/>
              </a:solidFill>
            </a:rPr>
            <a:t>Bimbingan</a:t>
          </a:r>
          <a:endParaRPr lang="en-US" altLang="en-US" sz="1400" kern="1200" dirty="0" smtClean="0">
            <a:solidFill>
              <a:schemeClr val="tx1"/>
            </a:solidFill>
          </a:endParaRPr>
        </a:p>
      </dsp:txBody>
      <dsp:txXfrm>
        <a:off x="2753743" y="406974"/>
        <a:ext cx="2413393" cy="3653251"/>
      </dsp:txXfrm>
    </dsp:sp>
    <dsp:sp modelId="{6C8F7E29-13DC-47A4-BE8A-1B19BB744742}">
      <dsp:nvSpPr>
        <dsp:cNvPr id="0" name=""/>
        <dsp:cNvSpPr/>
      </dsp:nvSpPr>
      <dsp:spPr>
        <a:xfrm>
          <a:off x="5505011" y="3774"/>
          <a:ext cx="2413393" cy="4032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</a:rPr>
            <a:t>Rehabilitasi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Sosial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505011" y="3774"/>
        <a:ext cx="2413393" cy="403200"/>
      </dsp:txXfrm>
    </dsp:sp>
    <dsp:sp modelId="{0789D710-1060-464C-8206-1FC71D9F3761}">
      <dsp:nvSpPr>
        <dsp:cNvPr id="0" name=""/>
        <dsp:cNvSpPr/>
      </dsp:nvSpPr>
      <dsp:spPr>
        <a:xfrm>
          <a:off x="5505011" y="406974"/>
          <a:ext cx="2413393" cy="365325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err="1" smtClean="0">
              <a:latin typeface="+mj-lt"/>
            </a:rPr>
            <a:t>Sebelum</a:t>
          </a:r>
          <a:r>
            <a:rPr lang="en-US" altLang="en-US" sz="1100" b="1" kern="1200" dirty="0" smtClean="0">
              <a:latin typeface="+mj-lt"/>
            </a:rPr>
            <a:t> </a:t>
          </a:r>
          <a:r>
            <a:rPr lang="en-US" altLang="en-US" sz="1100" b="1" kern="1200" dirty="0" err="1" smtClean="0">
              <a:latin typeface="+mj-lt"/>
            </a:rPr>
            <a:t>sakit</a:t>
          </a:r>
          <a:r>
            <a:rPr lang="en-US" altLang="en-US" sz="1100" b="1" kern="1200" dirty="0" smtClean="0">
              <a:latin typeface="+mj-lt"/>
            </a:rPr>
            <a:t>/</a:t>
          </a:r>
          <a:r>
            <a:rPr lang="en-US" altLang="en-US" sz="1100" b="1" kern="1200" dirty="0" err="1" smtClean="0">
              <a:latin typeface="+mj-lt"/>
            </a:rPr>
            <a:t>celaka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kern="1200" dirty="0" err="1" smtClean="0">
              <a:solidFill>
                <a:schemeClr val="folHlink"/>
              </a:solidFill>
              <a:latin typeface="+mj-lt"/>
            </a:rPr>
            <a:t>Menduga</a:t>
          </a:r>
          <a:r>
            <a:rPr lang="en-US" altLang="en-US" sz="110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kern="1200" dirty="0" err="1" smtClean="0">
              <a:solidFill>
                <a:schemeClr val="folHlink"/>
              </a:solidFill>
              <a:latin typeface="+mj-lt"/>
            </a:rPr>
            <a:t>terjadinya</a:t>
          </a:r>
          <a:r>
            <a:rPr lang="en-US" altLang="en-US" sz="110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kern="1200" dirty="0" err="1" smtClean="0">
              <a:solidFill>
                <a:schemeClr val="folHlink"/>
              </a:solidFill>
              <a:latin typeface="+mj-lt"/>
            </a:rPr>
            <a:t>cedera</a:t>
          </a:r>
          <a:r>
            <a:rPr lang="en-US" altLang="en-US" sz="1100" kern="1200" dirty="0" smtClean="0">
              <a:solidFill>
                <a:schemeClr val="folHlink"/>
              </a:solidFill>
              <a:latin typeface="+mj-lt"/>
            </a:rPr>
            <a:t>/</a:t>
          </a:r>
          <a:r>
            <a:rPr lang="en-US" altLang="en-US" sz="1100" kern="1200" dirty="0" err="1" smtClean="0">
              <a:solidFill>
                <a:schemeClr val="folHlink"/>
              </a:solidFill>
              <a:latin typeface="+mj-lt"/>
            </a:rPr>
            <a:t>cacat</a:t>
          </a:r>
          <a:r>
            <a:rPr lang="en-US" altLang="en-US" sz="110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kern="1200" dirty="0" err="1" smtClean="0">
              <a:solidFill>
                <a:schemeClr val="folHlink"/>
              </a:solidFill>
              <a:latin typeface="+mj-lt"/>
            </a:rPr>
            <a:t>serius</a:t>
          </a:r>
          <a:endParaRPr lang="en-US" altLang="en-US" sz="110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kern="1200" dirty="0" err="1" smtClean="0">
              <a:solidFill>
                <a:schemeClr val="folHlink"/>
              </a:solidFill>
              <a:latin typeface="+mj-lt"/>
            </a:rPr>
            <a:t>Khawatir</a:t>
          </a:r>
          <a:r>
            <a:rPr lang="en-US" altLang="en-US" sz="110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kern="1200" dirty="0" err="1" smtClean="0">
              <a:solidFill>
                <a:schemeClr val="folHlink"/>
              </a:solidFill>
              <a:latin typeface="+mj-lt"/>
            </a:rPr>
            <a:t>kehilangan</a:t>
          </a:r>
          <a:r>
            <a:rPr lang="en-US" altLang="en-US" sz="110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kern="1200" dirty="0" err="1" smtClean="0">
              <a:solidFill>
                <a:schemeClr val="folHlink"/>
              </a:solidFill>
              <a:latin typeface="+mj-lt"/>
            </a:rPr>
            <a:t>pekerjaan</a:t>
          </a:r>
          <a:endParaRPr lang="en-US" altLang="en-US" sz="110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kern="1200" dirty="0" err="1" smtClean="0">
              <a:solidFill>
                <a:schemeClr val="folHlink"/>
              </a:solidFill>
              <a:latin typeface="+mj-lt"/>
            </a:rPr>
            <a:t>Takut</a:t>
          </a:r>
          <a:r>
            <a:rPr lang="en-US" altLang="en-US" sz="110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kern="1200" dirty="0" err="1" smtClean="0">
              <a:solidFill>
                <a:schemeClr val="folHlink"/>
              </a:solidFill>
              <a:latin typeface="+mj-lt"/>
            </a:rPr>
            <a:t>di”salah”kan</a:t>
          </a:r>
          <a:endParaRPr lang="en-US" altLang="en-US" sz="110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kern="1200" dirty="0" err="1" smtClean="0">
              <a:solidFill>
                <a:schemeClr val="folHlink"/>
              </a:solidFill>
              <a:latin typeface="+mj-lt"/>
            </a:rPr>
            <a:t>Menolak</a:t>
          </a:r>
          <a:r>
            <a:rPr lang="en-US" altLang="en-US" sz="110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kern="1200" dirty="0" err="1" smtClean="0">
              <a:solidFill>
                <a:schemeClr val="folHlink"/>
              </a:solidFill>
              <a:latin typeface="+mj-lt"/>
            </a:rPr>
            <a:t>keluhan</a:t>
          </a:r>
          <a:r>
            <a:rPr lang="en-US" altLang="en-US" sz="1100" kern="1200" dirty="0" smtClean="0">
              <a:solidFill>
                <a:schemeClr val="folHlink"/>
              </a:solidFill>
              <a:latin typeface="+mj-lt"/>
            </a:rPr>
            <a:t> / </a:t>
          </a:r>
          <a:r>
            <a:rPr lang="en-US" altLang="en-US" sz="1100" kern="1200" dirty="0" err="1" smtClean="0">
              <a:solidFill>
                <a:schemeClr val="folHlink"/>
              </a:solidFill>
              <a:latin typeface="+mj-lt"/>
            </a:rPr>
            <a:t>gejala</a:t>
          </a:r>
          <a:endParaRPr lang="en-US" altLang="en-US" sz="110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kern="1200" smtClean="0">
              <a:solidFill>
                <a:schemeClr val="folHlink"/>
              </a:solidFill>
              <a:latin typeface="+mj-lt"/>
            </a:rPr>
            <a:t>Moral yg rendah</a:t>
          </a:r>
          <a:endParaRPr lang="en-US" altLang="en-US" sz="110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kern="1200" dirty="0" smtClean="0">
              <a:solidFill>
                <a:schemeClr val="folHlink"/>
              </a:solidFill>
              <a:latin typeface="+mj-lt"/>
            </a:rPr>
            <a:t>Problem personal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i="1" kern="1200" dirty="0" smtClean="0">
              <a:solidFill>
                <a:schemeClr val="folHlink"/>
              </a:solidFill>
              <a:latin typeface="+mj-lt"/>
            </a:rPr>
            <a:t>Drug / alcohol abuse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10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err="1" smtClean="0">
              <a:solidFill>
                <a:schemeClr val="folHlink"/>
              </a:solidFill>
              <a:latin typeface="+mj-lt"/>
            </a:rPr>
            <a:t>Setelah</a:t>
          </a:r>
          <a:r>
            <a:rPr lang="en-US" altLang="en-US" sz="1100" b="1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1" kern="1200" dirty="0" err="1" smtClean="0">
              <a:solidFill>
                <a:schemeClr val="folHlink"/>
              </a:solidFill>
              <a:latin typeface="+mj-lt"/>
            </a:rPr>
            <a:t>Kecelakaan</a:t>
          </a:r>
          <a:r>
            <a:rPr lang="en-US" altLang="en-US" sz="1100" b="1" kern="1200" dirty="0" smtClean="0">
              <a:solidFill>
                <a:schemeClr val="folHlink"/>
              </a:solidFill>
              <a:latin typeface="+mj-lt"/>
            </a:rPr>
            <a:t>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0" kern="1200" dirty="0" err="1" smtClean="0">
              <a:solidFill>
                <a:schemeClr val="folHlink"/>
              </a:solidFill>
              <a:latin typeface="+mj-lt"/>
            </a:rPr>
            <a:t>Bingung</a:t>
          </a:r>
          <a:r>
            <a:rPr lang="en-US" altLang="en-US" sz="1100" b="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kern="1200" dirty="0" err="1" smtClean="0">
              <a:solidFill>
                <a:schemeClr val="folHlink"/>
              </a:solidFill>
              <a:latin typeface="+mj-lt"/>
            </a:rPr>
            <a:t>atas</a:t>
          </a:r>
          <a:r>
            <a:rPr lang="en-US" altLang="en-US" sz="1100" b="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kern="1200" dirty="0" err="1" smtClean="0">
              <a:solidFill>
                <a:schemeClr val="folHlink"/>
              </a:solidFill>
              <a:latin typeface="+mj-lt"/>
            </a:rPr>
            <a:t>tindakan</a:t>
          </a:r>
          <a:r>
            <a:rPr lang="en-US" altLang="en-US" sz="1100" b="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kern="1200" dirty="0" err="1" smtClean="0">
              <a:solidFill>
                <a:schemeClr val="folHlink"/>
              </a:solidFill>
              <a:latin typeface="+mj-lt"/>
            </a:rPr>
            <a:t>dokter</a:t>
          </a:r>
          <a:endParaRPr lang="en-US" altLang="en-US" sz="1100" b="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0" kern="1200" dirty="0" err="1" smtClean="0">
              <a:solidFill>
                <a:schemeClr val="folHlink"/>
              </a:solidFill>
              <a:latin typeface="+mj-lt"/>
            </a:rPr>
            <a:t>Tidak</a:t>
          </a:r>
          <a:r>
            <a:rPr lang="en-US" altLang="en-US" sz="1100" b="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kern="1200" dirty="0" err="1" smtClean="0">
              <a:solidFill>
                <a:schemeClr val="folHlink"/>
              </a:solidFill>
              <a:latin typeface="+mj-lt"/>
            </a:rPr>
            <a:t>ada</a:t>
          </a:r>
          <a:r>
            <a:rPr lang="en-US" altLang="en-US" sz="1100" b="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kern="1200" dirty="0" err="1" smtClean="0">
              <a:solidFill>
                <a:schemeClr val="folHlink"/>
              </a:solidFill>
              <a:latin typeface="+mj-lt"/>
            </a:rPr>
            <a:t>harapan</a:t>
          </a:r>
          <a:r>
            <a:rPr lang="en-US" altLang="en-US" sz="1100" b="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kern="1200" dirty="0" err="1" smtClean="0">
              <a:solidFill>
                <a:schemeClr val="folHlink"/>
              </a:solidFill>
              <a:latin typeface="+mj-lt"/>
            </a:rPr>
            <a:t>sembuh</a:t>
          </a:r>
          <a:endParaRPr lang="en-US" altLang="en-US" sz="1100" b="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0" kern="1200" dirty="0" err="1" smtClean="0">
              <a:solidFill>
                <a:schemeClr val="folHlink"/>
              </a:solidFill>
              <a:latin typeface="+mj-lt"/>
            </a:rPr>
            <a:t>Merasa</a:t>
          </a:r>
          <a:r>
            <a:rPr lang="en-US" altLang="en-US" sz="1100" b="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kern="1200" dirty="0" err="1" smtClean="0">
              <a:solidFill>
                <a:schemeClr val="folHlink"/>
              </a:solidFill>
              <a:latin typeface="+mj-lt"/>
            </a:rPr>
            <a:t>bersalah</a:t>
          </a:r>
          <a:r>
            <a:rPr lang="en-US" altLang="en-US" sz="1100" b="0" kern="1200" dirty="0" smtClean="0">
              <a:solidFill>
                <a:schemeClr val="folHlink"/>
              </a:solidFill>
              <a:latin typeface="+mj-lt"/>
            </a:rPr>
            <a:t>/</a:t>
          </a:r>
          <a:r>
            <a:rPr lang="en-US" altLang="en-US" sz="1100" b="0" kern="1200" dirty="0" err="1" smtClean="0">
              <a:solidFill>
                <a:schemeClr val="folHlink"/>
              </a:solidFill>
              <a:latin typeface="+mj-lt"/>
            </a:rPr>
            <a:t>kecewa</a:t>
          </a:r>
          <a:endParaRPr lang="en-US" altLang="en-US" sz="1100" b="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0" kern="1200" dirty="0" err="1" smtClean="0">
              <a:solidFill>
                <a:schemeClr val="folHlink"/>
              </a:solidFill>
              <a:latin typeface="+mj-lt"/>
            </a:rPr>
            <a:t>Sikap</a:t>
          </a:r>
          <a:r>
            <a:rPr lang="en-US" altLang="en-US" sz="1100" b="0" kern="1200" dirty="0" smtClean="0">
              <a:solidFill>
                <a:schemeClr val="folHlink"/>
              </a:solidFill>
              <a:latin typeface="+mj-lt"/>
            </a:rPr>
            <a:t> </a:t>
          </a:r>
          <a:r>
            <a:rPr lang="en-US" altLang="en-US" sz="1100" b="0" kern="1200" dirty="0" err="1" smtClean="0">
              <a:solidFill>
                <a:schemeClr val="folHlink"/>
              </a:solidFill>
              <a:latin typeface="+mj-lt"/>
            </a:rPr>
            <a:t>menolak</a:t>
          </a:r>
          <a:endParaRPr lang="en-US" altLang="en-US" sz="1100" b="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0" kern="1200" smtClean="0">
              <a:solidFill>
                <a:schemeClr val="folHlink"/>
              </a:solidFill>
              <a:latin typeface="+mj-lt"/>
            </a:rPr>
            <a:t>Ganguan emosi</a:t>
          </a:r>
          <a:endParaRPr lang="en-US" altLang="en-US" sz="1100" b="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0" kern="1200" smtClean="0">
              <a:solidFill>
                <a:schemeClr val="folHlink"/>
              </a:solidFill>
              <a:latin typeface="+mj-lt"/>
            </a:rPr>
            <a:t>Problem dengan keluarga</a:t>
          </a:r>
          <a:endParaRPr lang="en-US" altLang="en-US" sz="1100" b="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0" kern="1200" smtClean="0">
              <a:solidFill>
                <a:schemeClr val="folHlink"/>
              </a:solidFill>
              <a:latin typeface="+mj-lt"/>
            </a:rPr>
            <a:t>Problem dengan regulasi</a:t>
          </a:r>
          <a:endParaRPr lang="en-US" altLang="en-US" sz="1100" b="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100" b="0" kern="1200" dirty="0" smtClean="0">
            <a:solidFill>
              <a:schemeClr val="folHlink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100" kern="1200" dirty="0" smtClean="0">
            <a:solidFill>
              <a:schemeClr val="folHlink"/>
            </a:solidFill>
            <a:latin typeface="+mj-lt"/>
          </a:endParaRPr>
        </a:p>
      </dsp:txBody>
      <dsp:txXfrm>
        <a:off x="5505011" y="406974"/>
        <a:ext cx="2413393" cy="36532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40F4E-03CF-4905-BE95-8FF5E90CEE48}">
      <dsp:nvSpPr>
        <dsp:cNvPr id="0" name=""/>
        <dsp:cNvSpPr/>
      </dsp:nvSpPr>
      <dsp:spPr>
        <a:xfrm>
          <a:off x="3063960" y="1764832"/>
          <a:ext cx="2400555" cy="1980651"/>
        </a:xfrm>
        <a:prstGeom prst="ellipse">
          <a:avLst/>
        </a:prstGeom>
        <a:solidFill>
          <a:schemeClr val="bg1">
            <a:lumMod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M</a:t>
          </a:r>
          <a:r>
            <a:rPr lang="id-ID" sz="2100" kern="1200" dirty="0" smtClean="0">
              <a:solidFill>
                <a:schemeClr val="bg1"/>
              </a:solidFill>
            </a:rPr>
            <a:t>anfaat </a:t>
          </a:r>
          <a:r>
            <a:rPr lang="en-US" sz="2100" kern="1200" dirty="0" err="1" smtClean="0">
              <a:solidFill>
                <a:schemeClr val="bg1"/>
              </a:solidFill>
            </a:rPr>
            <a:t>Prog.Kembali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Kerja</a:t>
          </a:r>
          <a:endParaRPr lang="id-ID" sz="2100" kern="1200" dirty="0">
            <a:solidFill>
              <a:schemeClr val="bg1"/>
            </a:solidFill>
          </a:endParaRPr>
        </a:p>
      </dsp:txBody>
      <dsp:txXfrm>
        <a:off x="3415513" y="2054892"/>
        <a:ext cx="1697449" cy="1400531"/>
      </dsp:txXfrm>
    </dsp:sp>
    <dsp:sp modelId="{2DB91E89-EDA6-42B4-9088-F1B325AA4E9F}">
      <dsp:nvSpPr>
        <dsp:cNvPr id="0" name=""/>
        <dsp:cNvSpPr/>
      </dsp:nvSpPr>
      <dsp:spPr>
        <a:xfrm rot="11883816">
          <a:off x="2054139" y="2002770"/>
          <a:ext cx="1222416" cy="5152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E851B-0314-4848-BA20-5CB8C8D206F1}">
      <dsp:nvSpPr>
        <dsp:cNvPr id="0" name=""/>
        <dsp:cNvSpPr/>
      </dsp:nvSpPr>
      <dsp:spPr>
        <a:xfrm>
          <a:off x="1059443" y="1302999"/>
          <a:ext cx="1717510" cy="13740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chemeClr val="tx1"/>
              </a:solidFill>
            </a:rPr>
            <a:t>Pertolongan</a:t>
          </a:r>
          <a:r>
            <a:rPr lang="en-US" sz="1100" b="1" kern="1200" dirty="0" smtClean="0">
              <a:solidFill>
                <a:schemeClr val="tx1"/>
              </a:solidFill>
            </a:rPr>
            <a:t> </a:t>
          </a:r>
          <a:r>
            <a:rPr lang="en-US" sz="1100" b="1" kern="1200" dirty="0" err="1" smtClean="0">
              <a:solidFill>
                <a:schemeClr val="tx1"/>
              </a:solidFill>
            </a:rPr>
            <a:t>Medis</a:t>
          </a:r>
          <a:r>
            <a:rPr lang="en-US" sz="1100" b="1" kern="1200" dirty="0" smtClean="0">
              <a:solidFill>
                <a:schemeClr val="tx1"/>
              </a:solidFill>
            </a:rPr>
            <a:t> </a:t>
          </a:r>
          <a:r>
            <a:rPr lang="en-US" sz="1100" b="1" kern="1200" dirty="0" err="1" smtClean="0">
              <a:solidFill>
                <a:schemeClr val="tx1"/>
              </a:solidFill>
            </a:rPr>
            <a:t>Cepat</a:t>
          </a:r>
          <a:r>
            <a:rPr lang="en-US" sz="1100" b="1" kern="1200" dirty="0" smtClean="0">
              <a:solidFill>
                <a:schemeClr val="tx1"/>
              </a:solidFill>
            </a:rPr>
            <a:t>,  </a:t>
          </a:r>
          <a:r>
            <a:rPr lang="en-US" sz="1100" b="1" kern="1200" dirty="0" err="1" smtClean="0">
              <a:solidFill>
                <a:schemeClr val="tx1"/>
              </a:solidFill>
            </a:rPr>
            <a:t>tepat</a:t>
          </a:r>
          <a:r>
            <a:rPr lang="en-US" sz="1100" b="1" kern="1200" dirty="0" smtClean="0">
              <a:solidFill>
                <a:schemeClr val="tx1"/>
              </a:solidFill>
            </a:rPr>
            <a:t>  </a:t>
          </a:r>
          <a:r>
            <a:rPr lang="en-US" sz="1100" b="1" kern="1200" dirty="0" err="1" smtClean="0">
              <a:solidFill>
                <a:schemeClr val="tx1"/>
              </a:solidFill>
            </a:rPr>
            <a:t>dan</a:t>
          </a:r>
          <a:r>
            <a:rPr lang="en-US" sz="1100" b="1" kern="1200" dirty="0" smtClean="0">
              <a:solidFill>
                <a:schemeClr val="tx1"/>
              </a:solidFill>
            </a:rPr>
            <a:t> </a:t>
          </a:r>
          <a:r>
            <a:rPr lang="en-US" sz="1100" b="1" kern="1200" dirty="0" err="1" smtClean="0">
              <a:solidFill>
                <a:schemeClr val="tx1"/>
              </a:solidFill>
            </a:rPr>
            <a:t>aman</a:t>
          </a:r>
          <a:r>
            <a:rPr lang="en-US" sz="1100" b="1" kern="1200" dirty="0" smtClean="0">
              <a:solidFill>
                <a:schemeClr val="tx1"/>
              </a:solidFill>
            </a:rPr>
            <a:t>,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chemeClr val="tx1"/>
              </a:solidFill>
            </a:rPr>
            <a:t>Mencegah</a:t>
          </a:r>
          <a:r>
            <a:rPr lang="en-US" sz="1100" b="1" kern="1200" dirty="0" smtClean="0">
              <a:solidFill>
                <a:schemeClr val="tx1"/>
              </a:solidFill>
            </a:rPr>
            <a:t> </a:t>
          </a:r>
          <a:r>
            <a:rPr lang="en-US" sz="1100" b="1" kern="1200" dirty="0" err="1" smtClean="0">
              <a:solidFill>
                <a:schemeClr val="tx1"/>
              </a:solidFill>
            </a:rPr>
            <a:t>dampak</a:t>
          </a:r>
          <a:r>
            <a:rPr lang="en-US" sz="1100" b="1" kern="1200" dirty="0" smtClean="0">
              <a:solidFill>
                <a:schemeClr val="tx1"/>
              </a:solidFill>
            </a:rPr>
            <a:t> </a:t>
          </a:r>
          <a:r>
            <a:rPr lang="en-US" sz="1100" b="1" kern="1200" dirty="0" err="1" smtClean="0">
              <a:solidFill>
                <a:schemeClr val="tx1"/>
              </a:solidFill>
            </a:rPr>
            <a:t>disabilitas</a:t>
          </a:r>
          <a:r>
            <a:rPr lang="en-US" sz="1100" b="1" kern="1200" dirty="0" smtClean="0">
              <a:solidFill>
                <a:schemeClr val="tx1"/>
              </a:solidFill>
            </a:rPr>
            <a:t> </a:t>
          </a:r>
          <a:r>
            <a:rPr lang="en-US" sz="1100" b="1" kern="1200" dirty="0" err="1" smtClean="0">
              <a:solidFill>
                <a:schemeClr val="tx1"/>
              </a:solidFill>
            </a:rPr>
            <a:t>lebih</a:t>
          </a:r>
          <a:r>
            <a:rPr lang="en-US" sz="1100" b="1" kern="1200" dirty="0" smtClean="0">
              <a:solidFill>
                <a:schemeClr val="tx1"/>
              </a:solidFill>
            </a:rPr>
            <a:t> </a:t>
          </a:r>
          <a:r>
            <a:rPr lang="en-US" sz="1100" b="1" kern="1200" dirty="0" err="1" smtClean="0">
              <a:solidFill>
                <a:schemeClr val="tx1"/>
              </a:solidFill>
            </a:rPr>
            <a:t>besar</a:t>
          </a:r>
          <a:endParaRPr lang="id-ID" sz="1100" b="1" kern="1200" dirty="0" smtClean="0">
            <a:solidFill>
              <a:schemeClr val="tx1"/>
            </a:solidFill>
          </a:endParaRPr>
        </a:p>
      </dsp:txBody>
      <dsp:txXfrm>
        <a:off x="1099686" y="1343242"/>
        <a:ext cx="1637024" cy="1293522"/>
      </dsp:txXfrm>
    </dsp:sp>
    <dsp:sp modelId="{2E5849A8-89B9-418D-B106-AA403E601C48}">
      <dsp:nvSpPr>
        <dsp:cNvPr id="0" name=""/>
        <dsp:cNvSpPr/>
      </dsp:nvSpPr>
      <dsp:spPr>
        <a:xfrm rot="14700000">
          <a:off x="2867464" y="1180579"/>
          <a:ext cx="1236707" cy="5152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209124"/>
            <a:satOff val="-25956"/>
            <a:lumOff val="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D11EB-5FB2-407D-9C41-AD444B6C16B6}">
      <dsp:nvSpPr>
        <dsp:cNvPr id="0" name=""/>
        <dsp:cNvSpPr/>
      </dsp:nvSpPr>
      <dsp:spPr>
        <a:xfrm>
          <a:off x="2421411" y="178615"/>
          <a:ext cx="1717510" cy="9323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Kembali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bekerja</a:t>
          </a:r>
          <a:r>
            <a:rPr lang="en-US" sz="1200" b="1" kern="1200" dirty="0" smtClean="0">
              <a:solidFill>
                <a:schemeClr val="tx1"/>
              </a:solidFill>
            </a:rPr>
            <a:t>  </a:t>
          </a:r>
          <a:r>
            <a:rPr lang="en-US" sz="1200" b="1" kern="1200" dirty="0" err="1" smtClean="0">
              <a:solidFill>
                <a:schemeClr val="tx1"/>
              </a:solidFill>
            </a:rPr>
            <a:t>sesegera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mungkin</a:t>
          </a:r>
          <a:endParaRPr lang="id-ID" sz="1200" b="1" kern="1200" dirty="0">
            <a:solidFill>
              <a:schemeClr val="tx1"/>
            </a:solidFill>
          </a:endParaRPr>
        </a:p>
      </dsp:txBody>
      <dsp:txXfrm>
        <a:off x="2448720" y="205924"/>
        <a:ext cx="1662892" cy="877770"/>
      </dsp:txXfrm>
    </dsp:sp>
    <dsp:sp modelId="{A0CCEF57-ACF3-4E99-A324-8EC2B02C1B67}">
      <dsp:nvSpPr>
        <dsp:cNvPr id="0" name=""/>
        <dsp:cNvSpPr/>
      </dsp:nvSpPr>
      <dsp:spPr>
        <a:xfrm rot="17700000">
          <a:off x="4593437" y="1127884"/>
          <a:ext cx="1236707" cy="5152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8418247"/>
            <a:satOff val="-51912"/>
            <a:lumOff val="20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C960D-6320-4CC8-AE69-F8BB06A39AE1}">
      <dsp:nvSpPr>
        <dsp:cNvPr id="0" name=""/>
        <dsp:cNvSpPr/>
      </dsp:nvSpPr>
      <dsp:spPr>
        <a:xfrm>
          <a:off x="4389554" y="-42194"/>
          <a:ext cx="1717510" cy="13740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Bekerja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di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bidang</a:t>
          </a:r>
          <a:r>
            <a:rPr lang="en-US" sz="1200" b="1" kern="1200" dirty="0" smtClean="0">
              <a:solidFill>
                <a:schemeClr val="tx1"/>
              </a:solidFill>
            </a:rPr>
            <a:t> lain </a:t>
          </a:r>
          <a:r>
            <a:rPr lang="en-US" sz="1200" b="1" kern="1200" dirty="0" err="1" smtClean="0">
              <a:solidFill>
                <a:schemeClr val="tx1"/>
              </a:solidFill>
            </a:rPr>
            <a:t>sesuai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kemampuan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fisik</a:t>
          </a:r>
          <a:endParaRPr lang="id-ID" sz="1200" b="1" kern="1200" dirty="0">
            <a:solidFill>
              <a:schemeClr val="tx1"/>
            </a:solidFill>
          </a:endParaRPr>
        </a:p>
      </dsp:txBody>
      <dsp:txXfrm>
        <a:off x="4429797" y="-1951"/>
        <a:ext cx="1637024" cy="1293522"/>
      </dsp:txXfrm>
    </dsp:sp>
    <dsp:sp modelId="{D70327D6-DE43-4F74-AC06-2BFA9698986F}">
      <dsp:nvSpPr>
        <dsp:cNvPr id="0" name=""/>
        <dsp:cNvSpPr/>
      </dsp:nvSpPr>
      <dsp:spPr>
        <a:xfrm rot="20787669">
          <a:off x="5329694" y="1941831"/>
          <a:ext cx="1871717" cy="5152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2627371"/>
            <a:satOff val="-77868"/>
            <a:lumOff val="30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D0963-4E89-4C75-85E0-A5A02EA92D31}">
      <dsp:nvSpPr>
        <dsp:cNvPr id="0" name=""/>
        <dsp:cNvSpPr/>
      </dsp:nvSpPr>
      <dsp:spPr>
        <a:xfrm>
          <a:off x="6209923" y="1327026"/>
          <a:ext cx="2264280" cy="13740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Membantu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pekerja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mengatasi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keterbatasan</a:t>
          </a:r>
          <a:r>
            <a:rPr lang="en-US" sz="1200" b="1" kern="1200" dirty="0" smtClean="0">
              <a:solidFill>
                <a:schemeClr val="tx1"/>
              </a:solidFill>
            </a:rPr>
            <a:t> yang </a:t>
          </a:r>
          <a:r>
            <a:rPr lang="en-US" sz="1200" b="1" kern="1200" dirty="0" err="1" smtClean="0">
              <a:solidFill>
                <a:schemeClr val="tx1"/>
              </a:solidFill>
            </a:rPr>
            <a:t>dimiliki</a:t>
          </a:r>
          <a:endParaRPr lang="id-ID" sz="1200" b="1" kern="1200" dirty="0">
            <a:solidFill>
              <a:schemeClr val="tx1"/>
            </a:solidFill>
          </a:endParaRPr>
        </a:p>
      </dsp:txBody>
      <dsp:txXfrm>
        <a:off x="6250166" y="1367269"/>
        <a:ext cx="2183794" cy="12935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F62DC-982D-4CB8-AEF9-6E1EA6D562B7}">
      <dsp:nvSpPr>
        <dsp:cNvPr id="0" name=""/>
        <dsp:cNvSpPr/>
      </dsp:nvSpPr>
      <dsp:spPr>
        <a:xfrm>
          <a:off x="0" y="442771"/>
          <a:ext cx="2413393" cy="4179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Tempat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Kerja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442771"/>
        <a:ext cx="2413393" cy="417991"/>
      </dsp:txXfrm>
    </dsp:sp>
    <dsp:sp modelId="{21DDD18E-D7D5-45D2-BA91-DD6F7337EFE5}">
      <dsp:nvSpPr>
        <dsp:cNvPr id="0" name=""/>
        <dsp:cNvSpPr/>
      </dsp:nvSpPr>
      <dsp:spPr>
        <a:xfrm>
          <a:off x="0" y="1032162"/>
          <a:ext cx="2413393" cy="2810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err="1" smtClean="0">
              <a:solidFill>
                <a:schemeClr val="folHlink"/>
              </a:solidFill>
            </a:rPr>
            <a:t>Tanda</a:t>
          </a:r>
          <a:r>
            <a:rPr lang="en-US" altLang="en-US" sz="1600" kern="1200" dirty="0" smtClean="0">
              <a:solidFill>
                <a:schemeClr val="folHlink"/>
              </a:solidFill>
            </a:rPr>
            <a:t> </a:t>
          </a:r>
          <a:r>
            <a:rPr lang="en-US" altLang="en-US" sz="1600" kern="1200" dirty="0" err="1" smtClean="0">
              <a:solidFill>
                <a:schemeClr val="folHlink"/>
              </a:solidFill>
            </a:rPr>
            <a:t>bahaya</a:t>
          </a:r>
          <a:endParaRPr lang="en-US" altLang="en-US" sz="1600" kern="1200" dirty="0" smtClean="0">
            <a:solidFill>
              <a:schemeClr val="folHlink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err="1" smtClean="0">
              <a:solidFill>
                <a:schemeClr val="folHlink"/>
              </a:solidFill>
            </a:rPr>
            <a:t>Masalah</a:t>
          </a:r>
          <a:r>
            <a:rPr lang="en-US" altLang="en-US" sz="1600" kern="1200" dirty="0" smtClean="0">
              <a:solidFill>
                <a:schemeClr val="folHlink"/>
              </a:solidFill>
            </a:rPr>
            <a:t> </a:t>
          </a:r>
          <a:r>
            <a:rPr lang="en-US" altLang="en-US" sz="1600" kern="1200" dirty="0" err="1" smtClean="0">
              <a:solidFill>
                <a:schemeClr val="folHlink"/>
              </a:solidFill>
            </a:rPr>
            <a:t>komunikasi</a:t>
          </a:r>
          <a:endParaRPr lang="en-US" altLang="en-US" sz="1600" kern="1200" dirty="0" smtClean="0">
            <a:solidFill>
              <a:schemeClr val="folHlink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err="1" smtClean="0">
              <a:solidFill>
                <a:schemeClr val="folHlink"/>
              </a:solidFill>
            </a:rPr>
            <a:t>Integresi</a:t>
          </a:r>
          <a:r>
            <a:rPr lang="en-US" altLang="en-US" sz="1600" kern="1200" dirty="0" smtClean="0">
              <a:solidFill>
                <a:schemeClr val="folHlink"/>
              </a:solidFill>
            </a:rPr>
            <a:t> </a:t>
          </a:r>
          <a:r>
            <a:rPr lang="en-US" altLang="en-US" sz="1600" kern="1200" dirty="0" err="1" smtClean="0">
              <a:solidFill>
                <a:schemeClr val="folHlink"/>
              </a:solidFill>
            </a:rPr>
            <a:t>sosial</a:t>
          </a:r>
          <a:endParaRPr lang="en-US" altLang="en-US" sz="1600" kern="1200" dirty="0" smtClean="0">
            <a:solidFill>
              <a:schemeClr val="folHlink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err="1" smtClean="0">
              <a:solidFill>
                <a:schemeClr val="folHlink"/>
              </a:solidFill>
            </a:rPr>
            <a:t>Peningkatan</a:t>
          </a:r>
          <a:r>
            <a:rPr lang="en-US" altLang="en-US" sz="1600" kern="1200" dirty="0" smtClean="0">
              <a:solidFill>
                <a:schemeClr val="folHlink"/>
              </a:solidFill>
            </a:rPr>
            <a:t> </a:t>
          </a:r>
          <a:r>
            <a:rPr lang="en-US" altLang="en-US" sz="1600" kern="1200" dirty="0" err="1" smtClean="0">
              <a:solidFill>
                <a:schemeClr val="folHlink"/>
              </a:solidFill>
            </a:rPr>
            <a:t>profesi</a:t>
          </a:r>
          <a:endParaRPr lang="en-US" altLang="en-US" sz="1600" kern="1200" dirty="0" smtClean="0">
            <a:solidFill>
              <a:schemeClr val="folHlink"/>
            </a:solidFill>
          </a:endParaRPr>
        </a:p>
      </dsp:txBody>
      <dsp:txXfrm>
        <a:off x="0" y="1032162"/>
        <a:ext cx="2413393" cy="2810880"/>
      </dsp:txXfrm>
    </dsp:sp>
    <dsp:sp modelId="{068E60FD-47CD-4624-ADD3-C2278E0AA3F9}">
      <dsp:nvSpPr>
        <dsp:cNvPr id="0" name=""/>
        <dsp:cNvSpPr/>
      </dsp:nvSpPr>
      <dsp:spPr>
        <a:xfrm>
          <a:off x="2816539" y="459160"/>
          <a:ext cx="2413393" cy="3467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Kegiatan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Sosial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16539" y="459160"/>
        <a:ext cx="2413393" cy="346752"/>
      </dsp:txXfrm>
    </dsp:sp>
    <dsp:sp modelId="{3A91BBBB-E6D9-43D6-B4AC-0FC1E0ABE2B8}">
      <dsp:nvSpPr>
        <dsp:cNvPr id="0" name=""/>
        <dsp:cNvSpPr/>
      </dsp:nvSpPr>
      <dsp:spPr>
        <a:xfrm>
          <a:off x="2808310" y="999907"/>
          <a:ext cx="2413393" cy="28108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err="1" smtClean="0">
              <a:solidFill>
                <a:schemeClr val="folHlink"/>
              </a:solidFill>
            </a:rPr>
            <a:t>Akses</a:t>
          </a:r>
          <a:r>
            <a:rPr lang="en-US" altLang="en-US" sz="1800" kern="1200" dirty="0" smtClean="0">
              <a:solidFill>
                <a:schemeClr val="folHlink"/>
              </a:solidFill>
            </a:rPr>
            <a:t> </a:t>
          </a:r>
          <a:r>
            <a:rPr lang="en-US" altLang="en-US" sz="1800" kern="1200" dirty="0" err="1" smtClean="0">
              <a:solidFill>
                <a:schemeClr val="folHlink"/>
              </a:solidFill>
            </a:rPr>
            <a:t>terhadap</a:t>
          </a:r>
          <a:r>
            <a:rPr lang="en-US" altLang="en-US" sz="1800" kern="1200" dirty="0" smtClean="0">
              <a:solidFill>
                <a:schemeClr val="folHlink"/>
              </a:solidFill>
            </a:rPr>
            <a:t> </a:t>
          </a:r>
          <a:r>
            <a:rPr lang="en-US" altLang="en-US" sz="1800" kern="1200" dirty="0" err="1" smtClean="0">
              <a:solidFill>
                <a:schemeClr val="folHlink"/>
              </a:solidFill>
            </a:rPr>
            <a:t>pelayanan</a:t>
          </a:r>
          <a:r>
            <a:rPr lang="en-US" altLang="en-US" sz="1800" kern="1200" dirty="0" smtClean="0">
              <a:solidFill>
                <a:schemeClr val="folHlink"/>
              </a:solidFill>
            </a:rPr>
            <a:t> </a:t>
          </a:r>
          <a:r>
            <a:rPr lang="en-US" altLang="en-US" sz="1800" kern="1200" dirty="0" err="1" smtClean="0">
              <a:solidFill>
                <a:schemeClr val="folHlink"/>
              </a:solidFill>
            </a:rPr>
            <a:t>umum</a:t>
          </a:r>
          <a:endParaRPr lang="en-US" altLang="en-US" sz="1800" kern="1200" dirty="0" smtClean="0">
            <a:solidFill>
              <a:schemeClr val="folHlink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800" kern="1200" dirty="0" smtClean="0">
            <a:solidFill>
              <a:schemeClr val="folHlink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err="1" smtClean="0">
              <a:solidFill>
                <a:schemeClr val="folHlink"/>
              </a:solidFill>
            </a:rPr>
            <a:t>Integrasi</a:t>
          </a:r>
          <a:r>
            <a:rPr lang="en-US" altLang="en-US" sz="1800" kern="1200" dirty="0" smtClean="0">
              <a:solidFill>
                <a:schemeClr val="folHlink"/>
              </a:solidFill>
            </a:rPr>
            <a:t> </a:t>
          </a:r>
          <a:r>
            <a:rPr lang="en-US" altLang="en-US" sz="1800" kern="1200" dirty="0" err="1" smtClean="0">
              <a:solidFill>
                <a:schemeClr val="folHlink"/>
              </a:solidFill>
            </a:rPr>
            <a:t>sosial</a:t>
          </a:r>
          <a:endParaRPr lang="en-US" altLang="en-US" sz="1800" kern="1200" dirty="0" smtClean="0">
            <a:solidFill>
              <a:schemeClr val="folHlink"/>
            </a:solidFill>
          </a:endParaRPr>
        </a:p>
      </dsp:txBody>
      <dsp:txXfrm>
        <a:off x="2808310" y="999907"/>
        <a:ext cx="2413393" cy="2810880"/>
      </dsp:txXfrm>
    </dsp:sp>
    <dsp:sp modelId="{6C8F7E29-13DC-47A4-BE8A-1B19BB744742}">
      <dsp:nvSpPr>
        <dsp:cNvPr id="0" name=""/>
        <dsp:cNvSpPr/>
      </dsp:nvSpPr>
      <dsp:spPr>
        <a:xfrm>
          <a:off x="5400608" y="375813"/>
          <a:ext cx="2413393" cy="5391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Keluarga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400608" y="375813"/>
        <a:ext cx="2413393" cy="539113"/>
      </dsp:txXfrm>
    </dsp:sp>
    <dsp:sp modelId="{0789D710-1060-464C-8206-1FC71D9F3761}">
      <dsp:nvSpPr>
        <dsp:cNvPr id="0" name=""/>
        <dsp:cNvSpPr/>
      </dsp:nvSpPr>
      <dsp:spPr>
        <a:xfrm>
          <a:off x="5400608" y="935552"/>
          <a:ext cx="2413393" cy="28108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err="1" smtClean="0">
              <a:solidFill>
                <a:schemeClr val="folHlink"/>
              </a:solidFill>
            </a:rPr>
            <a:t>Masalah</a:t>
          </a:r>
          <a:r>
            <a:rPr lang="en-US" altLang="en-US" sz="1800" kern="1200" dirty="0" smtClean="0">
              <a:solidFill>
                <a:schemeClr val="folHlink"/>
              </a:solidFill>
            </a:rPr>
            <a:t> </a:t>
          </a:r>
          <a:r>
            <a:rPr lang="en-US" altLang="en-US" sz="1800" kern="1200" dirty="0" err="1" smtClean="0">
              <a:solidFill>
                <a:schemeClr val="folHlink"/>
              </a:solidFill>
            </a:rPr>
            <a:t>Informasi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err="1" smtClean="0">
              <a:solidFill>
                <a:schemeClr val="folHlink"/>
              </a:solidFill>
            </a:rPr>
            <a:t>Dukungan</a:t>
          </a:r>
          <a:r>
            <a:rPr lang="en-US" altLang="en-US" sz="1800" kern="1200" dirty="0" smtClean="0">
              <a:solidFill>
                <a:schemeClr val="folHlink"/>
              </a:solidFill>
            </a:rPr>
            <a:t> </a:t>
          </a:r>
          <a:r>
            <a:rPr lang="en-US" altLang="en-US" sz="1800" kern="1200" dirty="0" err="1" smtClean="0">
              <a:solidFill>
                <a:schemeClr val="folHlink"/>
              </a:solidFill>
            </a:rPr>
            <a:t>psikososial</a:t>
          </a:r>
          <a:endParaRPr lang="en-US" altLang="en-US" sz="1800" kern="1200" dirty="0" smtClean="0">
            <a:solidFill>
              <a:schemeClr val="folHlink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800" kern="1200" dirty="0" smtClean="0">
            <a:solidFill>
              <a:schemeClr val="folHlink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err="1" smtClean="0">
              <a:solidFill>
                <a:schemeClr val="folHlink"/>
              </a:solidFill>
            </a:rPr>
            <a:t>Pelatihan</a:t>
          </a:r>
          <a:r>
            <a:rPr lang="en-US" altLang="en-US" sz="1800" kern="1200" dirty="0" smtClean="0">
              <a:solidFill>
                <a:schemeClr val="folHlink"/>
              </a:solidFill>
            </a:rPr>
            <a:t> </a:t>
          </a:r>
          <a:r>
            <a:rPr lang="en-US" altLang="en-US" sz="1800" kern="1200" dirty="0" err="1" smtClean="0">
              <a:solidFill>
                <a:schemeClr val="folHlink"/>
              </a:solidFill>
            </a:rPr>
            <a:t>alat</a:t>
          </a:r>
          <a:r>
            <a:rPr lang="en-US" altLang="en-US" sz="1800" kern="1200" dirty="0" smtClean="0">
              <a:solidFill>
                <a:schemeClr val="folHlink"/>
              </a:solidFill>
            </a:rPr>
            <a:t> bantu</a:t>
          </a:r>
        </a:p>
      </dsp:txBody>
      <dsp:txXfrm>
        <a:off x="5400608" y="935552"/>
        <a:ext cx="2413393" cy="28108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F62DC-982D-4CB8-AEF9-6E1EA6D562B7}">
      <dsp:nvSpPr>
        <dsp:cNvPr id="0" name=""/>
        <dsp:cNvSpPr/>
      </dsp:nvSpPr>
      <dsp:spPr>
        <a:xfrm>
          <a:off x="0" y="467251"/>
          <a:ext cx="2413393" cy="4485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>
            <a:solidFill>
              <a:schemeClr val="tx1"/>
            </a:solidFill>
            <a:latin typeface="+mn-lt"/>
          </a:endParaRPr>
        </a:p>
      </dsp:txBody>
      <dsp:txXfrm>
        <a:off x="0" y="467251"/>
        <a:ext cx="2413393" cy="448587"/>
      </dsp:txXfrm>
    </dsp:sp>
    <dsp:sp modelId="{21DDD18E-D7D5-45D2-BA91-DD6F7337EFE5}">
      <dsp:nvSpPr>
        <dsp:cNvPr id="0" name=""/>
        <dsp:cNvSpPr/>
      </dsp:nvSpPr>
      <dsp:spPr>
        <a:xfrm>
          <a:off x="0" y="1073074"/>
          <a:ext cx="2413393" cy="265914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err="1" smtClean="0">
              <a:solidFill>
                <a:srgbClr val="0070C0"/>
              </a:solidFill>
              <a:latin typeface="+mn-lt"/>
            </a:rPr>
            <a:t>Terdiri</a:t>
          </a:r>
          <a:r>
            <a:rPr lang="en-US" sz="1000" b="1" kern="12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1000" b="1" kern="1200" dirty="0" err="1" smtClean="0">
              <a:solidFill>
                <a:srgbClr val="0070C0"/>
              </a:solidFill>
              <a:latin typeface="+mn-lt"/>
            </a:rPr>
            <a:t>atas</a:t>
          </a:r>
          <a:r>
            <a:rPr lang="en-US" sz="1000" b="1" kern="12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1000" b="1" kern="1200" dirty="0" err="1" smtClean="0">
              <a:solidFill>
                <a:srgbClr val="0070C0"/>
              </a:solidFill>
              <a:latin typeface="+mn-lt"/>
            </a:rPr>
            <a:t>komponen</a:t>
          </a:r>
          <a:r>
            <a:rPr lang="en-US" sz="1000" b="1" kern="1200" dirty="0" smtClean="0">
              <a:solidFill>
                <a:srgbClr val="0070C0"/>
              </a:solidFill>
              <a:latin typeface="+mn-lt"/>
            </a:rPr>
            <a:t>;</a:t>
          </a:r>
          <a:endParaRPr lang="en-US" sz="1000" b="1" kern="1200" dirty="0">
            <a:solidFill>
              <a:srgbClr val="0070C0"/>
            </a:solidFill>
            <a:latin typeface="+mn-lt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 err="1" smtClean="0">
              <a:latin typeface="+mn-lt"/>
            </a:rPr>
            <a:t>Kekuatan</a:t>
          </a:r>
          <a:endParaRPr lang="en-US" sz="1000" b="0" kern="1200" dirty="0">
            <a:latin typeface="+mn-lt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 err="1" smtClean="0">
              <a:latin typeface="+mn-lt"/>
            </a:rPr>
            <a:t>Fleksibilitas</a:t>
          </a:r>
          <a:endParaRPr lang="en-US" sz="1000" b="0" kern="1200" dirty="0">
            <a:latin typeface="+mn-lt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 err="1" smtClean="0">
              <a:latin typeface="+mn-lt"/>
            </a:rPr>
            <a:t>Daya</a:t>
          </a:r>
          <a:r>
            <a:rPr lang="en-US" sz="1000" b="0" kern="1200" dirty="0" smtClean="0">
              <a:latin typeface="+mn-lt"/>
            </a:rPr>
            <a:t> </a:t>
          </a:r>
          <a:r>
            <a:rPr lang="en-US" sz="1000" b="0" kern="1200" dirty="0" err="1" smtClean="0">
              <a:latin typeface="+mn-lt"/>
            </a:rPr>
            <a:t>Tahan</a:t>
          </a:r>
          <a:endParaRPr lang="en-US" sz="1000" b="0" kern="1200" dirty="0">
            <a:latin typeface="+mn-lt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0" kern="1200" dirty="0">
            <a:latin typeface="+mn-lt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000" kern="1200" dirty="0" err="1" smtClean="0">
              <a:latin typeface="+mn-lt"/>
              <a:cs typeface="Calibri" pitchFamily="34" charset="0"/>
              <a:sym typeface="Calibri" pitchFamily="34" charset="0"/>
            </a:rPr>
            <a:t>Fokus</a:t>
          </a:r>
          <a:r>
            <a:rPr lang="en-US" altLang="en-US" sz="1000" kern="12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kern="1200" dirty="0" err="1" smtClean="0">
              <a:latin typeface="+mn-lt"/>
              <a:cs typeface="Calibri" pitchFamily="34" charset="0"/>
              <a:sym typeface="Calibri" pitchFamily="34" charset="0"/>
            </a:rPr>
            <a:t>terutama</a:t>
          </a:r>
          <a:r>
            <a:rPr lang="en-US" altLang="en-US" sz="1000" kern="12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kern="1200" dirty="0" err="1" smtClean="0">
              <a:latin typeface="+mn-lt"/>
              <a:cs typeface="Calibri" pitchFamily="34" charset="0"/>
              <a:sym typeface="Calibri" pitchFamily="34" charset="0"/>
            </a:rPr>
            <a:t>pada</a:t>
          </a:r>
          <a:r>
            <a:rPr lang="en-US" altLang="en-US" sz="1000" kern="12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kern="1200" dirty="0" err="1" smtClean="0">
              <a:latin typeface="+mn-lt"/>
              <a:cs typeface="Calibri" pitchFamily="34" charset="0"/>
              <a:sym typeface="Calibri" pitchFamily="34" charset="0"/>
            </a:rPr>
            <a:t>bagian</a:t>
          </a:r>
          <a:r>
            <a:rPr lang="en-US" altLang="en-US" sz="1000" kern="12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kern="1200" dirty="0" err="1" smtClean="0">
              <a:latin typeface="+mn-lt"/>
              <a:cs typeface="Calibri" pitchFamily="34" charset="0"/>
              <a:sym typeface="Calibri" pitchFamily="34" charset="0"/>
            </a:rPr>
            <a:t>tubuh</a:t>
          </a:r>
          <a:r>
            <a:rPr lang="en-US" altLang="en-US" sz="1000" kern="1200" dirty="0" smtClean="0">
              <a:latin typeface="+mn-lt"/>
              <a:cs typeface="Calibri" pitchFamily="34" charset="0"/>
              <a:sym typeface="Calibri" pitchFamily="34" charset="0"/>
            </a:rPr>
            <a:t> yang </a:t>
          </a:r>
          <a:r>
            <a:rPr lang="en-US" altLang="en-US" sz="1000" kern="1200" dirty="0" err="1" smtClean="0">
              <a:latin typeface="+mn-lt"/>
              <a:cs typeface="Calibri" pitchFamily="34" charset="0"/>
              <a:sym typeface="Calibri" pitchFamily="34" charset="0"/>
            </a:rPr>
            <a:t>mengalami</a:t>
          </a:r>
          <a:r>
            <a:rPr lang="en-US" altLang="en-US" sz="1000" kern="12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kern="1200" dirty="0" err="1" smtClean="0">
              <a:latin typeface="+mn-lt"/>
              <a:cs typeface="Calibri" pitchFamily="34" charset="0"/>
              <a:sym typeface="Calibri" pitchFamily="34" charset="0"/>
            </a:rPr>
            <a:t>gangguan</a:t>
          </a:r>
          <a:r>
            <a:rPr lang="en-US" altLang="en-US" sz="1000" kern="12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kern="1200" dirty="0" err="1" smtClean="0">
              <a:latin typeface="+mn-lt"/>
              <a:cs typeface="Calibri" pitchFamily="34" charset="0"/>
              <a:sym typeface="Calibri" pitchFamily="34" charset="0"/>
            </a:rPr>
            <a:t>fungsi</a:t>
          </a:r>
          <a:r>
            <a:rPr lang="en-US" altLang="en-US" sz="1000" kern="12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kern="1200" dirty="0" err="1" smtClean="0">
              <a:latin typeface="+mn-lt"/>
              <a:cs typeface="Calibri" pitchFamily="34" charset="0"/>
              <a:sym typeface="Calibri" pitchFamily="34" charset="0"/>
            </a:rPr>
            <a:t>dan</a:t>
          </a:r>
          <a:r>
            <a:rPr lang="en-US" altLang="en-US" sz="1000" kern="1200" dirty="0" smtClean="0">
              <a:latin typeface="+mn-lt"/>
              <a:cs typeface="Calibri" pitchFamily="34" charset="0"/>
              <a:sym typeface="Calibri" pitchFamily="34" charset="0"/>
            </a:rPr>
            <a:t>/</a:t>
          </a:r>
          <a:r>
            <a:rPr lang="en-US" altLang="en-US" sz="1000" kern="1200" dirty="0" err="1" smtClean="0">
              <a:latin typeface="+mn-lt"/>
              <a:cs typeface="Calibri" pitchFamily="34" charset="0"/>
              <a:sym typeface="Calibri" pitchFamily="34" charset="0"/>
            </a:rPr>
            <a:t>atau</a:t>
          </a:r>
          <a:r>
            <a:rPr lang="en-US" altLang="en-US" sz="1000" kern="1200" dirty="0" smtClean="0">
              <a:latin typeface="+mn-lt"/>
              <a:cs typeface="Calibri" pitchFamily="34" charset="0"/>
              <a:sym typeface="Calibri" pitchFamily="34" charset="0"/>
            </a:rPr>
            <a:t> </a:t>
          </a:r>
          <a:r>
            <a:rPr lang="en-US" altLang="en-US" sz="1000" kern="1200" dirty="0" err="1" smtClean="0">
              <a:latin typeface="+mn-lt"/>
              <a:cs typeface="Calibri" pitchFamily="34" charset="0"/>
              <a:sym typeface="Calibri" pitchFamily="34" charset="0"/>
            </a:rPr>
            <a:t>anatomis</a:t>
          </a:r>
          <a:endParaRPr lang="en-US" sz="1000" b="0" kern="1200" dirty="0">
            <a:latin typeface="+mn-lt"/>
          </a:endParaRPr>
        </a:p>
      </dsp:txBody>
      <dsp:txXfrm>
        <a:off x="0" y="1073074"/>
        <a:ext cx="2413393" cy="2659148"/>
      </dsp:txXfrm>
    </dsp:sp>
    <dsp:sp modelId="{068E60FD-47CD-4624-ADD3-C2278E0AA3F9}">
      <dsp:nvSpPr>
        <dsp:cNvPr id="0" name=""/>
        <dsp:cNvSpPr/>
      </dsp:nvSpPr>
      <dsp:spPr>
        <a:xfrm>
          <a:off x="2821294" y="435854"/>
          <a:ext cx="2413393" cy="5023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</a:rPr>
            <a:t>2. </a:t>
          </a:r>
          <a:r>
            <a:rPr lang="en-US" sz="1400" b="1" kern="1200" dirty="0" err="1" smtClean="0">
              <a:solidFill>
                <a:schemeClr val="tx1"/>
              </a:solidFill>
              <a:latin typeface="+mn-lt"/>
            </a:rPr>
            <a:t>Risiko</a:t>
          </a:r>
          <a:endParaRPr lang="en-US" sz="1400" b="1" kern="1200" dirty="0">
            <a:solidFill>
              <a:schemeClr val="tx1"/>
            </a:solidFill>
            <a:latin typeface="+mn-lt"/>
          </a:endParaRPr>
        </a:p>
      </dsp:txBody>
      <dsp:txXfrm>
        <a:off x="2821294" y="435854"/>
        <a:ext cx="2413393" cy="502342"/>
      </dsp:txXfrm>
    </dsp:sp>
    <dsp:sp modelId="{3A91BBBB-E6D9-43D6-B4AC-0FC1E0ABE2B8}">
      <dsp:nvSpPr>
        <dsp:cNvPr id="0" name=""/>
        <dsp:cNvSpPr/>
      </dsp:nvSpPr>
      <dsp:spPr>
        <a:xfrm>
          <a:off x="2808310" y="1095017"/>
          <a:ext cx="2413393" cy="27759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solidFill>
              <a:schemeClr val="tx1"/>
            </a:solidFill>
            <a:latin typeface="+mn-lt"/>
          </a:endParaRPr>
        </a:p>
      </dsp:txBody>
      <dsp:txXfrm>
        <a:off x="2808310" y="1095017"/>
        <a:ext cx="2413393" cy="2775940"/>
      </dsp:txXfrm>
    </dsp:sp>
    <dsp:sp modelId="{6C8F7E29-13DC-47A4-BE8A-1B19BB744742}">
      <dsp:nvSpPr>
        <dsp:cNvPr id="0" name=""/>
        <dsp:cNvSpPr/>
      </dsp:nvSpPr>
      <dsp:spPr>
        <a:xfrm>
          <a:off x="5400608" y="450464"/>
          <a:ext cx="2413393" cy="4226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</a:rPr>
            <a:t>3.Toleransi</a:t>
          </a:r>
          <a:endParaRPr lang="en-US" sz="1400" b="1" kern="1200" dirty="0">
            <a:solidFill>
              <a:schemeClr val="tx1"/>
            </a:solidFill>
            <a:latin typeface="+mn-lt"/>
          </a:endParaRPr>
        </a:p>
      </dsp:txBody>
      <dsp:txXfrm>
        <a:off x="5400608" y="450464"/>
        <a:ext cx="2413393" cy="422628"/>
      </dsp:txXfrm>
    </dsp:sp>
    <dsp:sp modelId="{0789D710-1060-464C-8206-1FC71D9F3761}">
      <dsp:nvSpPr>
        <dsp:cNvPr id="0" name=""/>
        <dsp:cNvSpPr/>
      </dsp:nvSpPr>
      <dsp:spPr>
        <a:xfrm>
          <a:off x="5400608" y="1047976"/>
          <a:ext cx="2413393" cy="28108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latin typeface="+mn-lt"/>
          </a:endParaRPr>
        </a:p>
      </dsp:txBody>
      <dsp:txXfrm>
        <a:off x="5400608" y="1047976"/>
        <a:ext cx="2413393" cy="2810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F62DC-982D-4CB8-AEF9-6E1EA6D562B7}">
      <dsp:nvSpPr>
        <dsp:cNvPr id="0" name=""/>
        <dsp:cNvSpPr/>
      </dsp:nvSpPr>
      <dsp:spPr>
        <a:xfrm>
          <a:off x="3897" y="485711"/>
          <a:ext cx="2347643" cy="4066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>
            <a:solidFill>
              <a:schemeClr val="tx1"/>
            </a:solidFill>
            <a:latin typeface="+mn-lt"/>
          </a:endParaRPr>
        </a:p>
      </dsp:txBody>
      <dsp:txXfrm>
        <a:off x="3897" y="485711"/>
        <a:ext cx="2347643" cy="406603"/>
      </dsp:txXfrm>
    </dsp:sp>
    <dsp:sp modelId="{21DDD18E-D7D5-45D2-BA91-DD6F7337EFE5}">
      <dsp:nvSpPr>
        <dsp:cNvPr id="0" name=""/>
        <dsp:cNvSpPr/>
      </dsp:nvSpPr>
      <dsp:spPr>
        <a:xfrm>
          <a:off x="3897" y="1062930"/>
          <a:ext cx="2347643" cy="265914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dirty="0">
            <a:solidFill>
              <a:srgbClr val="0070C0"/>
            </a:solidFill>
            <a:latin typeface="+mn-lt"/>
          </a:endParaRPr>
        </a:p>
      </dsp:txBody>
      <dsp:txXfrm>
        <a:off x="3897" y="1062930"/>
        <a:ext cx="2347643" cy="2659148"/>
      </dsp:txXfrm>
    </dsp:sp>
    <dsp:sp modelId="{068E60FD-47CD-4624-ADD3-C2278E0AA3F9}">
      <dsp:nvSpPr>
        <dsp:cNvPr id="0" name=""/>
        <dsp:cNvSpPr/>
      </dsp:nvSpPr>
      <dsp:spPr>
        <a:xfrm>
          <a:off x="2847703" y="472456"/>
          <a:ext cx="2347643" cy="337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+mn-lt"/>
          </a:endParaRPr>
        </a:p>
      </dsp:txBody>
      <dsp:txXfrm>
        <a:off x="2847703" y="472456"/>
        <a:ext cx="2347643" cy="337305"/>
      </dsp:txXfrm>
    </dsp:sp>
    <dsp:sp modelId="{3A91BBBB-E6D9-43D6-B4AC-0FC1E0ABE2B8}">
      <dsp:nvSpPr>
        <dsp:cNvPr id="0" name=""/>
        <dsp:cNvSpPr/>
      </dsp:nvSpPr>
      <dsp:spPr>
        <a:xfrm>
          <a:off x="2665655" y="1022079"/>
          <a:ext cx="2555621" cy="27759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solidFill>
              <a:schemeClr val="tx1"/>
            </a:solidFill>
            <a:latin typeface="+mn-lt"/>
          </a:endParaRPr>
        </a:p>
      </dsp:txBody>
      <dsp:txXfrm>
        <a:off x="2665655" y="1022079"/>
        <a:ext cx="2555621" cy="2775940"/>
      </dsp:txXfrm>
    </dsp:sp>
    <dsp:sp modelId="{6C8F7E29-13DC-47A4-BE8A-1B19BB744742}">
      <dsp:nvSpPr>
        <dsp:cNvPr id="0" name=""/>
        <dsp:cNvSpPr/>
      </dsp:nvSpPr>
      <dsp:spPr>
        <a:xfrm>
          <a:off x="5465361" y="382644"/>
          <a:ext cx="2347643" cy="5244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</a:rPr>
            <a:t>i</a:t>
          </a:r>
          <a:endParaRPr lang="en-US" sz="1400" b="1" kern="1200" dirty="0">
            <a:solidFill>
              <a:schemeClr val="tx1"/>
            </a:solidFill>
            <a:latin typeface="+mn-lt"/>
          </a:endParaRPr>
        </a:p>
      </dsp:txBody>
      <dsp:txXfrm>
        <a:off x="5465361" y="382644"/>
        <a:ext cx="2347643" cy="524426"/>
      </dsp:txXfrm>
    </dsp:sp>
    <dsp:sp modelId="{0789D710-1060-464C-8206-1FC71D9F3761}">
      <dsp:nvSpPr>
        <dsp:cNvPr id="0" name=""/>
        <dsp:cNvSpPr/>
      </dsp:nvSpPr>
      <dsp:spPr>
        <a:xfrm>
          <a:off x="5465361" y="1110924"/>
          <a:ext cx="2347643" cy="28108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latin typeface="+mn-lt"/>
          </a:endParaRPr>
        </a:p>
      </dsp:txBody>
      <dsp:txXfrm>
        <a:off x="5465361" y="1110924"/>
        <a:ext cx="2347643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t>2023-04-30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2D3E5-28ED-499D-9CF1-AC61981EA8BA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82D78-AEBD-4BAA-902F-286BA84E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2D78-AEBD-4BAA-902F-286BA84E09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344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E0D31828-9EBE-47A0-9193-B68F9374444B}" type="slidenum">
              <a:rPr lang="id-ID">
                <a:solidFill>
                  <a:srgbClr val="000000"/>
                </a:solidFill>
                <a:latin typeface="Calibri" pitchFamily="34" charset="0"/>
              </a:rPr>
              <a:pPr eaLnBrk="1" hangingPunct="1"/>
              <a:t>14</a:t>
            </a:fld>
            <a:endParaRPr lang="id-ID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2D78-AEBD-4BAA-902F-286BA84E09B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2D78-AEBD-4BAA-902F-286BA84E09B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2D78-AEBD-4BAA-902F-286BA84E09B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7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2D78-AEBD-4BAA-902F-286BA84E09B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lIns="91438" tIns="45719" rIns="91438" bIns="45719"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" y="1203598"/>
            <a:ext cx="9143999" cy="432000"/>
          </a:xfrm>
          <a:prstGeom prst="rect">
            <a:avLst/>
          </a:prstGeom>
        </p:spPr>
        <p:txBody>
          <a:bodyPr lIns="107997" tIns="45719" rIns="91438" bIns="45719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1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13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13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13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1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8" tIns="45719" rIns="91438" bIns="45719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4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8" tIns="45719" rIns="91438" bIns="45719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22"/>
            <a:ext cx="8679898" cy="543185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9" y="1131602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3" y="1347504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67" y="1238214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6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61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9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8" tIns="45719" rIns="91438" bIns="45719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PJS_PPT template1-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1673" y="7"/>
            <a:ext cx="6882330" cy="5150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73" y="884257"/>
            <a:ext cx="6858000" cy="1790700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rgbClr val="0092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73" y="2744011"/>
            <a:ext cx="6858000" cy="1241822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00B74F"/>
                </a:solidFill>
              </a:defRPr>
            </a:lvl1pPr>
            <a:lvl2pPr marL="342938" indent="0" algn="ctr">
              <a:buNone/>
              <a:defRPr sz="1500"/>
            </a:lvl2pPr>
            <a:lvl3pPr marL="685874" indent="0" algn="ctr">
              <a:buNone/>
              <a:defRPr sz="1400"/>
            </a:lvl3pPr>
            <a:lvl4pPr marL="1028811" indent="0" algn="ctr">
              <a:buNone/>
              <a:defRPr sz="1200"/>
            </a:lvl4pPr>
            <a:lvl5pPr marL="1371749" indent="0" algn="ctr">
              <a:buNone/>
              <a:defRPr sz="1200"/>
            </a:lvl5pPr>
            <a:lvl6pPr marL="1714686" indent="0" algn="ctr">
              <a:buNone/>
              <a:defRPr sz="1200"/>
            </a:lvl6pPr>
            <a:lvl7pPr marL="2057623" indent="0" algn="ctr">
              <a:buNone/>
              <a:defRPr sz="1200"/>
            </a:lvl7pPr>
            <a:lvl8pPr marL="2400560" indent="0" algn="ctr">
              <a:buNone/>
              <a:defRPr sz="1200"/>
            </a:lvl8pPr>
            <a:lvl9pPr marL="274349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d-ID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5" y="279122"/>
            <a:ext cx="1762547" cy="4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95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PJS_PPT template-17.jpg"/>
          <p:cNvPicPr>
            <a:picLocks noChangeAspect="1"/>
          </p:cNvPicPr>
          <p:nvPr userDrawn="1"/>
        </p:nvPicPr>
        <p:blipFill rotWithShape="1">
          <a:blip r:embed="rId2" cstate="print"/>
          <a:srcRect l="7280" t="93556"/>
          <a:stretch/>
        </p:blipFill>
        <p:spPr>
          <a:xfrm>
            <a:off x="-24712" y="4684889"/>
            <a:ext cx="9168714" cy="476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5" y="279122"/>
            <a:ext cx="1762547" cy="46502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00116" y="914401"/>
            <a:ext cx="8357555" cy="0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445F883-032B-234E-93D0-531A9705BEAC}"/>
              </a:ext>
            </a:extLst>
          </p:cNvPr>
          <p:cNvSpPr txBox="1">
            <a:spLocks/>
          </p:cNvSpPr>
          <p:nvPr userDrawn="1"/>
        </p:nvSpPr>
        <p:spPr>
          <a:xfrm>
            <a:off x="6830888" y="4836285"/>
            <a:ext cx="21336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 defTabSz="685874" latinLnBrk="0">
              <a:defRPr/>
            </a:pPr>
            <a:fld id="{B65F9BF1-2779-44EF-B99E-F0158831CA06}" type="slidenum">
              <a:rPr lang="en-US" smtClean="0"/>
              <a:pPr algn="r" defTabSz="685874" latinLnBrk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3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PJS_PPT template-17.jpg"/>
          <p:cNvPicPr>
            <a:picLocks noChangeAspect="1"/>
          </p:cNvPicPr>
          <p:nvPr userDrawn="1"/>
        </p:nvPicPr>
        <p:blipFill rotWithShape="1">
          <a:blip r:embed="rId2" cstate="print"/>
          <a:srcRect l="7280" t="93556"/>
          <a:stretch/>
        </p:blipFill>
        <p:spPr>
          <a:xfrm>
            <a:off x="-24712" y="4684889"/>
            <a:ext cx="9168714" cy="476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5" y="279122"/>
            <a:ext cx="1762547" cy="46502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00116" y="914401"/>
            <a:ext cx="8357555" cy="0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0586" y="159817"/>
            <a:ext cx="3753036" cy="37826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92B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50586" y="484074"/>
            <a:ext cx="3753036" cy="378266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B74F"/>
                </a:solidFill>
              </a:defRPr>
            </a:lvl1pPr>
          </a:lstStyle>
          <a:p>
            <a:pPr lvl="0"/>
            <a:r>
              <a:rPr lang="en-US" dirty="0"/>
              <a:t>Click to edit Sub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46367005-0952-3646-BCDF-BF3FB50C0D9E}"/>
              </a:ext>
            </a:extLst>
          </p:cNvPr>
          <p:cNvSpPr txBox="1">
            <a:spLocks/>
          </p:cNvSpPr>
          <p:nvPr userDrawn="1"/>
        </p:nvSpPr>
        <p:spPr>
          <a:xfrm>
            <a:off x="6830888" y="4836285"/>
            <a:ext cx="21336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 defTabSz="685874" latinLnBrk="0">
              <a:defRPr/>
            </a:pPr>
            <a:fld id="{B65F9BF1-2779-44EF-B99E-F0158831CA06}" type="slidenum">
              <a:rPr lang="en-US" smtClean="0"/>
              <a:pPr algn="r" defTabSz="685874" latinLnBrk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9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 userDrawn="1"/>
        </p:nvPicPr>
        <p:blipFill rotWithShape="1">
          <a:blip r:embed="rId2" cstate="print"/>
          <a:srcRect l="7280" t="93556"/>
          <a:stretch/>
        </p:blipFill>
        <p:spPr>
          <a:xfrm>
            <a:off x="-24712" y="4684889"/>
            <a:ext cx="9168714" cy="4769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5" y="279122"/>
            <a:ext cx="1762547" cy="46502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00116" y="914401"/>
            <a:ext cx="8357555" cy="0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0586" y="159817"/>
            <a:ext cx="3753036" cy="37826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92B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50586" y="484074"/>
            <a:ext cx="3753036" cy="378266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B74F"/>
                </a:solidFill>
              </a:defRPr>
            </a:lvl1pPr>
          </a:lstStyle>
          <a:p>
            <a:pPr lvl="0"/>
            <a:r>
              <a:rPr lang="en-US" dirty="0"/>
              <a:t>Click to edit Sub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EE429FB-66F7-624D-A714-CA086CD66973}"/>
              </a:ext>
            </a:extLst>
          </p:cNvPr>
          <p:cNvSpPr txBox="1">
            <a:spLocks/>
          </p:cNvSpPr>
          <p:nvPr userDrawn="1"/>
        </p:nvSpPr>
        <p:spPr>
          <a:xfrm>
            <a:off x="6830888" y="4836285"/>
            <a:ext cx="21336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 defTabSz="685874" latinLnBrk="0">
              <a:defRPr/>
            </a:pPr>
            <a:fld id="{B65F9BF1-2779-44EF-B99E-F0158831CA06}" type="slidenum">
              <a:rPr lang="en-US" smtClean="0"/>
              <a:pPr algn="r" defTabSz="685874" latinLnBrk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89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137138" y="-7992"/>
            <a:ext cx="9281160" cy="5159483"/>
            <a:chOff x="-182881" y="-10655"/>
            <a:chExt cx="12374881" cy="6879310"/>
          </a:xfrm>
        </p:grpSpPr>
        <p:pic>
          <p:nvPicPr>
            <p:cNvPr id="7" name="Picture 6" descr="BPJS_PPT template1-15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014133" y="-10655"/>
              <a:ext cx="9177867" cy="6868655"/>
            </a:xfrm>
            <a:prstGeom prst="rect">
              <a:avLst/>
            </a:prstGeom>
          </p:spPr>
        </p:pic>
        <p:pic>
          <p:nvPicPr>
            <p:cNvPr id="8" name="Picture 7" descr="BPJS_PPT template1-15.jpg"/>
            <p:cNvPicPr>
              <a:picLocks noChangeAspect="1"/>
            </p:cNvPicPr>
            <p:nvPr userDrawn="1"/>
          </p:nvPicPr>
          <p:blipFill rotWithShape="1">
            <a:blip r:embed="rId2" cstate="print"/>
            <a:srcRect r="65167"/>
            <a:stretch/>
          </p:blipFill>
          <p:spPr>
            <a:xfrm flipH="1">
              <a:off x="-182881" y="0"/>
              <a:ext cx="3197013" cy="686865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20"/>
            <a:ext cx="7886700" cy="2139553"/>
          </a:xfrm>
        </p:spPr>
        <p:txBody>
          <a:bodyPr anchor="b">
            <a:norm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192"/>
            <a:ext cx="7886700" cy="1125140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 marL="342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234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65" y="1991704"/>
            <a:ext cx="5347607" cy="994172"/>
          </a:xfrm>
        </p:spPr>
        <p:txBody>
          <a:bodyPr/>
          <a:lstStyle>
            <a:lvl1pPr>
              <a:defRPr b="1">
                <a:solidFill>
                  <a:srgbClr val="0092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pic>
        <p:nvPicPr>
          <p:cNvPr id="6" name="Picture 5" descr="BPJS_PPT template1-15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5444" r="100000">
                        <a14:foregroundMark x1="66803" y1="61501" x2="67437" y2="61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1673" y="7"/>
            <a:ext cx="6882330" cy="5150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5" y="279122"/>
            <a:ext cx="1762547" cy="4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28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PJS_PPT template-17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" y="11021"/>
            <a:ext cx="9143999" cy="51324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4" y="844006"/>
            <a:ext cx="9143999" cy="4299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5" rIns="68588" bIns="34295" rtlCol="0" anchor="ctr"/>
          <a:lstStyle/>
          <a:p>
            <a:pPr algn="ctr" defTabSz="685874" latinLnBrk="0"/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3400" y="914402"/>
            <a:ext cx="8001000" cy="1191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D5B6BCCE-3F20-494B-A47A-709B85F0968E}"/>
              </a:ext>
            </a:extLst>
          </p:cNvPr>
          <p:cNvSpPr txBox="1">
            <a:spLocks/>
          </p:cNvSpPr>
          <p:nvPr userDrawn="1"/>
        </p:nvSpPr>
        <p:spPr>
          <a:xfrm>
            <a:off x="6830888" y="4836285"/>
            <a:ext cx="21336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 defTabSz="685874" latinLnBrk="0">
              <a:defRPr/>
            </a:pPr>
            <a:fld id="{B65F9BF1-2779-44EF-B99E-F0158831CA06}" type="slidenum">
              <a:rPr lang="en-US" smtClean="0"/>
              <a:pPr algn="r" defTabSz="685874" latinLnBrk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40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PJS_PPT template-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" y="11021"/>
            <a:ext cx="9143999" cy="513248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33400" y="914402"/>
            <a:ext cx="8001000" cy="1191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067944" y="141481"/>
            <a:ext cx="5004048" cy="37826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92B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465739"/>
            <a:ext cx="5004048" cy="378266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B74F"/>
                </a:solidFill>
              </a:defRPr>
            </a:lvl1pPr>
          </a:lstStyle>
          <a:p>
            <a:pPr lvl="0"/>
            <a:r>
              <a:rPr lang="en-US" dirty="0"/>
              <a:t>Click to edit Sub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6" y="4840098"/>
            <a:ext cx="2133600" cy="273844"/>
          </a:xfrm>
        </p:spPr>
        <p:txBody>
          <a:bodyPr/>
          <a:lstStyle/>
          <a:p>
            <a:fld id="{D07FFE3B-66BB-4A38-B2C8-2DFC47B5D15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5CF51726-2774-3D4A-B25A-CC412A57A6B4}"/>
              </a:ext>
            </a:extLst>
          </p:cNvPr>
          <p:cNvSpPr txBox="1">
            <a:spLocks/>
          </p:cNvSpPr>
          <p:nvPr userDrawn="1"/>
        </p:nvSpPr>
        <p:spPr>
          <a:xfrm>
            <a:off x="6830888" y="4836285"/>
            <a:ext cx="21336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 defTabSz="685874" latinLnBrk="0">
              <a:defRPr/>
            </a:pPr>
            <a:fld id="{B65F9BF1-2779-44EF-B99E-F0158831CA06}" type="slidenum">
              <a:rPr lang="en-US" smtClean="0"/>
              <a:pPr algn="r" defTabSz="685874" latinLnBrk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02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" y="11021"/>
            <a:ext cx="9143999" cy="513248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33400" y="914402"/>
            <a:ext cx="8001000" cy="1191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830888" y="4836285"/>
            <a:ext cx="21336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 defTabSz="685874" latinLnBrk="0">
              <a:defRPr/>
            </a:pPr>
            <a:fld id="{B65F9BF1-2779-44EF-B99E-F0158831CA06}" type="slidenum">
              <a:rPr lang="en-US" smtClean="0"/>
              <a:pPr algn="r" defTabSz="685874" latinLnBrk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13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GothamBold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amBook" pitchFamily="50" charset="0"/>
              </a:defRPr>
            </a:lvl1pPr>
            <a:lvl2pPr>
              <a:defRPr>
                <a:latin typeface="GothamBook" pitchFamily="50" charset="0"/>
              </a:defRPr>
            </a:lvl2pPr>
            <a:lvl3pPr>
              <a:defRPr>
                <a:latin typeface="GothamBook" pitchFamily="50" charset="0"/>
              </a:defRPr>
            </a:lvl3pPr>
            <a:lvl4pPr>
              <a:defRPr>
                <a:latin typeface="GothamBook" pitchFamily="50" charset="0"/>
              </a:defRPr>
            </a:lvl4pPr>
            <a:lvl5pPr>
              <a:defRPr>
                <a:latin typeface="GothamBook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4836285"/>
            <a:ext cx="2133600" cy="273844"/>
          </a:xfrm>
          <a:prstGeom prst="rect">
            <a:avLst/>
          </a:prstGeom>
        </p:spPr>
        <p:txBody>
          <a:bodyPr vert="horz" lIns="76366" tIns="38184" rIns="76366" bIns="38184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 defTabSz="763665" latinLnBrk="0">
              <a:defRPr/>
            </a:pPr>
            <a:fld id="{B65F9BF1-2779-44EF-B99E-F0158831CA06}" type="slidenum">
              <a:rPr lang="en-US" sz="1200" smtClean="0"/>
              <a:pPr algn="r" defTabSz="763665" latinLnBrk="0">
                <a:defRPr/>
              </a:pPr>
              <a:t>‹#›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4926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PJS_PPT template-1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" y="10716"/>
            <a:ext cx="9144000" cy="513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533400" y="914402"/>
            <a:ext cx="8001000" cy="1191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31017" y="4836414"/>
            <a:ext cx="2133600" cy="273844"/>
          </a:xfrm>
          <a:prstGeom prst="rect">
            <a:avLst/>
          </a:prstGeom>
        </p:spPr>
        <p:txBody>
          <a:bodyPr lIns="76366" tIns="38184" rIns="76366" bIns="38184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 defTabSz="763665" latinLnBrk="0">
              <a:defRPr/>
            </a:pPr>
            <a:fld id="{1141EFDE-1748-4149-8694-190DB7DE90EA}" type="slidenum">
              <a:rPr lang="en-US" smtClean="0"/>
              <a:pPr algn="r" defTabSz="763665" latinLnBrk="0">
                <a:defRPr/>
              </a:pPr>
              <a:t>‹#›</a:t>
            </a:fld>
            <a:endParaRPr lang="en-US" dirty="0" smtClean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449276" y="4886327"/>
            <a:ext cx="2293938" cy="257175"/>
          </a:xfrm>
          <a:prstGeom prst="rect">
            <a:avLst/>
          </a:prstGeom>
        </p:spPr>
        <p:txBody>
          <a:bodyPr lIns="76366" tIns="38184" rIns="76366" bIns="38184"/>
          <a:lstStyle>
            <a:lvl1pPr marL="0" indent="0" algn="l">
              <a:buNone/>
              <a:defRPr sz="1000" b="0" i="0">
                <a:solidFill>
                  <a:srgbClr val="1BA33F"/>
                </a:solidFill>
                <a:latin typeface="Gotham-Book"/>
                <a:cs typeface="Gotham-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381833" latinLnBrk="0">
              <a:spcBef>
                <a:spcPct val="20000"/>
              </a:spcBef>
              <a:buFont typeface="Arial"/>
              <a:buNone/>
              <a:defRPr/>
            </a:pPr>
            <a:r>
              <a:rPr lang="id-ID" dirty="0" smtClean="0">
                <a:solidFill>
                  <a:prstClr val="white"/>
                </a:solidFill>
                <a:latin typeface="Gotham-Medium"/>
                <a:cs typeface="Gotham-Medium"/>
              </a:rPr>
              <a:t>Grand Direction</a:t>
            </a:r>
            <a:r>
              <a:rPr lang="en-US" dirty="0" smtClean="0">
                <a:solidFill>
                  <a:prstClr val="white"/>
                </a:solidFill>
                <a:latin typeface="Gotham-Medium"/>
                <a:cs typeface="Gotham-Medium"/>
              </a:rPr>
              <a:t> – </a:t>
            </a:r>
            <a:fld id="{0EE3251A-7174-4AB4-877B-C53B2F1595C1}" type="datetime6">
              <a:rPr lang="en-US" smtClean="0">
                <a:solidFill>
                  <a:prstClr val="white"/>
                </a:solidFill>
                <a:latin typeface="Gotham-Medium"/>
                <a:cs typeface="Gotham-Medium"/>
              </a:rPr>
              <a:pPr defTabSz="381833" latinLnBrk="0">
                <a:spcBef>
                  <a:spcPct val="20000"/>
                </a:spcBef>
                <a:buFont typeface="Arial"/>
                <a:buNone/>
                <a:defRPr/>
              </a:pPr>
              <a:t>April 23</a:t>
            </a:fld>
            <a:endParaRPr lang="en-US" dirty="0" smtClean="0">
              <a:solidFill>
                <a:prstClr val="white"/>
              </a:solidFill>
              <a:latin typeface="Gotham-Medium"/>
              <a:cs typeface="Gotham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067944" y="141481"/>
            <a:ext cx="5004048" cy="378266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92B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067944" y="465739"/>
            <a:ext cx="5004048" cy="37826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rgbClr val="00B74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231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PJS_PPT template-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" y="11021"/>
            <a:ext cx="9143999" cy="513248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33400" y="914402"/>
            <a:ext cx="8001000" cy="1191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830888" y="4836279"/>
            <a:ext cx="21336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 defTabSz="685874" latinLnBrk="0">
              <a:defRPr/>
            </a:pPr>
            <a:fld id="{B65F9BF1-2779-44EF-B99E-F0158831CA06}" type="slidenum">
              <a:rPr lang="en-US" smtClean="0"/>
              <a:pPr algn="r" defTabSz="685874" latinLnBrk="0"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067944" y="141481"/>
            <a:ext cx="5004048" cy="37826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92B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465739"/>
            <a:ext cx="5004048" cy="378266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B74F"/>
                </a:solidFill>
              </a:defRPr>
            </a:lvl1pPr>
          </a:lstStyle>
          <a:p>
            <a:pPr lvl="0"/>
            <a:r>
              <a:rPr lang="en-US" dirty="0"/>
              <a:t>Click to edit Sub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780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699" y="-9525"/>
            <a:ext cx="9220200" cy="5162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914402"/>
            <a:ext cx="8001000" cy="1191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9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" y="11021"/>
            <a:ext cx="9143999" cy="513248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33400" y="914402"/>
            <a:ext cx="8001000" cy="1191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78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B8F-9945-4D38-92C2-9C4FC6DC8C2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30/04/2023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E3B-66BB-4A38-B2C8-2DFC47B5D15A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1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2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2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8" tIns="45719" rIns="91438" bIns="45719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74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43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812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86" y="1320098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11" y="1320098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66" y="1320098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42" y="1320098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79" y="451456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84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5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499744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11" y="2764642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91437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37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37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88" tIns="34295" rIns="68588" bIns="3429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8" tIns="34295" rIns="68588" bIns="342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354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74" latinLnBrk="0"/>
            <a:fld id="{EF0C4D06-10A9-49E0-8078-B69DCCC09C5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685874" latinLnBrk="0"/>
              <a:t>30/04/2023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354"/>
            <a:ext cx="30861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74" latinLnBrk="0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354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74" latinLnBrk="0"/>
            <a:fld id="{FF4A5115-0357-4CD8-95C8-F08B55D4F09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685874" latinLnBrk="0"/>
              <a:t>‹#›</a:t>
            </a:fld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930BD51-80D1-0F42-A5CC-0C562ACA88DB}"/>
              </a:ext>
            </a:extLst>
          </p:cNvPr>
          <p:cNvSpPr txBox="1">
            <a:spLocks/>
          </p:cNvSpPr>
          <p:nvPr/>
        </p:nvSpPr>
        <p:spPr>
          <a:xfrm>
            <a:off x="6830888" y="4836285"/>
            <a:ext cx="21336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 defTabSz="685874" latinLnBrk="0">
              <a:defRPr/>
            </a:pPr>
            <a:fld id="{B65F9BF1-2779-44EF-B99E-F0158831CA06}" type="slidenum">
              <a:rPr lang="en-US" smtClean="0"/>
              <a:pPr algn="r" defTabSz="685874" latinLnBrk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0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xStyles>
    <p:titleStyle>
      <a:lvl1pPr algn="l" defTabSz="68587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9" indent="-171469" algn="l" defTabSz="685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06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42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80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17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54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92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29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66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8" algn="l" defTabSz="6858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74" algn="l" defTabSz="6858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11" algn="l" defTabSz="6858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49" algn="l" defTabSz="6858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86" algn="l" defTabSz="6858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23" algn="l" defTabSz="6858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60" algn="l" defTabSz="6858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98" algn="l" defTabSz="6858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://www.free-powerpoint-templates-design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free-powerpoint-templates-design.com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://www.free-powerpoint-templates-design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://www.free-powerpoint-templates-design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-powerpoint-templates-design.com/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-powerpoint-templates-design.com/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ree-powerpoint-templates-design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ree-powerpoint-templates-design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sumutku.com/bp-jamsostek-kisaran-berikan-bantuan-tangan-palsu/" TargetMode="External"/><Relationship Id="rId3" Type="http://schemas.openxmlformats.org/officeDocument/2006/relationships/hyperlink" Target="http://bontangpost.id/77966-bpjamsostek-bontang-gelar-sosialisasi-implementasi-return-to-work" TargetMode="External"/><Relationship Id="rId7" Type="http://schemas.openxmlformats.org/officeDocument/2006/relationships/hyperlink" Target="http://bisnisbali.com/program-return-to-work-bpjamsostek-banuspa-jajaki-kerja-sama-annika-linden-centr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kabardewata.com/berita/berita-utama/ekonomi/return-to-work-bpjamsostek-banuspa-annika-linden-centre-jajaki-kerja-sama.html" TargetMode="External"/><Relationship Id="rId5" Type="http://schemas.openxmlformats.org/officeDocument/2006/relationships/hyperlink" Target="http://indopos.co.id/read/2020/07/20/242976/bpjamsostek-pluit-tingkatkan-budaya-k3-dengan-poster-aklirik" TargetMode="External"/><Relationship Id="rId4" Type="http://schemas.openxmlformats.org/officeDocument/2006/relationships/hyperlink" Target="http://www.tangerangekspres.co.id/2020/06/26/jamsostek-berikan-tangan-robot" TargetMode="External"/><Relationship Id="rId9" Type="http://schemas.openxmlformats.org/officeDocument/2006/relationships/hyperlink" Target="http://www.free-powerpoint-templates-design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free-powerpoint-templates-design.com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free-powerpoint-templates-design.com/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www.free-powerpoint-templates-design.com/" TargetMode="Externa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www.free-powerpoint-templates-design.com/" TargetMode="Externa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altLang="ko-KR" sz="3200" dirty="0" err="1">
                <a:solidFill>
                  <a:srgbClr val="FFFF00"/>
                </a:solidFill>
                <a:ea typeface="맑은 고딕" pitchFamily="50" charset="-127"/>
              </a:rPr>
              <a:t>Rehabilitasi</a:t>
            </a:r>
            <a:r>
              <a:rPr lang="en-US" altLang="ko-KR" sz="3200" dirty="0">
                <a:solidFill>
                  <a:srgbClr val="FFFF00"/>
                </a:solidFill>
                <a:ea typeface="맑은 고딕" pitchFamily="50" charset="-127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ea typeface="맑은 고딕" pitchFamily="50" charset="-127"/>
              </a:rPr>
              <a:t>Medis</a:t>
            </a:r>
            <a:r>
              <a:rPr lang="en-US" altLang="ko-KR" sz="3200" dirty="0">
                <a:solidFill>
                  <a:srgbClr val="FFFF00"/>
                </a:solidFill>
                <a:ea typeface="맑은 고딕" pitchFamily="50" charset="-127"/>
              </a:rPr>
              <a:t> di </a:t>
            </a:r>
            <a:r>
              <a:rPr lang="en-US" altLang="ko-KR" sz="3200" dirty="0" err="1">
                <a:solidFill>
                  <a:srgbClr val="FFFF00"/>
                </a:solidFill>
                <a:ea typeface="맑은 고딕" pitchFamily="50" charset="-127"/>
              </a:rPr>
              <a:t>Tempat</a:t>
            </a:r>
            <a:r>
              <a:rPr lang="en-US" altLang="ko-KR" sz="3200" dirty="0">
                <a:solidFill>
                  <a:srgbClr val="FFFF00"/>
                </a:solidFill>
                <a:ea typeface="맑은 고딕" pitchFamily="50" charset="-127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ea typeface="맑은 고딕" pitchFamily="50" charset="-127"/>
              </a:rPr>
              <a:t>Kerja</a:t>
            </a:r>
            <a:endParaRPr lang="ko-KR" alt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8255" y="2067694"/>
            <a:ext cx="9143999" cy="432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PELATIHAN HIPERKES, BINA OKUPASI</a:t>
            </a:r>
            <a:endParaRPr lang="en-US" altLang="ko-KR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Fani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Syafani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MKK, </a:t>
            </a:r>
            <a:r>
              <a:rPr lang="en-US" altLang="ko-K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</a:t>
            </a:r>
            <a:endParaRPr lang="en-US" altLang="ko-K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endParaRPr lang="en-US" altLang="ko-KR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endParaRPr lang="en-US" altLang="ko-KR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Block Arc 20">
            <a:extLst>
              <a:ext uri="{FF2B5EF4-FFF2-40B4-BE49-F238E27FC236}">
                <a16:creationId xmlns:a16="http://schemas.microsoft.com/office/drawing/2014/main" xmlns="" id="{DE47E03B-4171-452B-A78D-28FD9DECB8EA}"/>
              </a:ext>
            </a:extLst>
          </p:cNvPr>
          <p:cNvSpPr>
            <a:spLocks noChangeAspect="1"/>
          </p:cNvSpPr>
          <p:nvPr/>
        </p:nvSpPr>
        <p:spPr>
          <a:xfrm rot="10800000">
            <a:off x="8202971" y="699542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00214" y="213983"/>
            <a:ext cx="7616227" cy="4229987"/>
            <a:chOff x="309674" y="115237"/>
            <a:chExt cx="3626360" cy="4287345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309674" y="115237"/>
              <a:ext cx="3626360" cy="42873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309674" y="115238"/>
              <a:ext cx="3626360" cy="54207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endParaRPr lang="ko-KR" altLang="en-US" sz="2400" dirty="0">
                <a:solidFill>
                  <a:srgbClr val="1F497D">
                    <a:lumMod val="50000"/>
                  </a:srgbClr>
                </a:solidFill>
                <a:latin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83769" y="342896"/>
            <a:ext cx="3851920" cy="27699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/>
              <a:t>PROGRAM REHABILITASI DI TEMPAT KERJA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5061" y="1419628"/>
            <a:ext cx="4536504" cy="27699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rgbClr val="C00000"/>
                </a:solidFill>
              </a:rPr>
              <a:t>A. PERENCANAAN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rgbClr val="002060"/>
                </a:solidFill>
              </a:rPr>
              <a:t>       </a:t>
            </a:r>
            <a:r>
              <a:rPr lang="en-US" altLang="en-US" sz="1200" b="1" dirty="0" err="1">
                <a:solidFill>
                  <a:srgbClr val="002060"/>
                </a:solidFill>
              </a:rPr>
              <a:t>Komitmen</a:t>
            </a:r>
            <a:r>
              <a:rPr lang="en-US" altLang="en-US" sz="1200" b="1" dirty="0">
                <a:solidFill>
                  <a:srgbClr val="002060"/>
                </a:solidFill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rgbClr val="002060"/>
                </a:solidFill>
              </a:rPr>
              <a:t>       </a:t>
            </a:r>
            <a:r>
              <a:rPr lang="en-US" altLang="en-US" sz="1200" b="1" dirty="0" err="1">
                <a:solidFill>
                  <a:srgbClr val="002060"/>
                </a:solidFill>
              </a:rPr>
              <a:t>Prosedur</a:t>
            </a:r>
            <a:r>
              <a:rPr lang="en-US" altLang="en-US" sz="1200" b="1" dirty="0">
                <a:solidFill>
                  <a:srgbClr val="002060"/>
                </a:solidFill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rgbClr val="002060"/>
                </a:solidFill>
              </a:rPr>
              <a:t>       </a:t>
            </a:r>
            <a:r>
              <a:rPr lang="en-US" altLang="en-US" sz="1200" b="1" dirty="0" err="1">
                <a:solidFill>
                  <a:srgbClr val="002060"/>
                </a:solidFill>
              </a:rPr>
              <a:t>Organisasi</a:t>
            </a:r>
            <a:endParaRPr lang="en-US" altLang="en-US" sz="1200" b="1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rgbClr val="C00000"/>
                </a:solidFill>
              </a:rPr>
              <a:t>B. PELAKSANAAN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rgbClr val="002060"/>
                </a:solidFill>
              </a:rPr>
              <a:t>       </a:t>
            </a:r>
            <a:r>
              <a:rPr lang="en-US" altLang="en-US" sz="1200" b="1" dirty="0" err="1">
                <a:solidFill>
                  <a:srgbClr val="002060"/>
                </a:solidFill>
              </a:rPr>
              <a:t>Rehabilitasi</a:t>
            </a:r>
            <a:r>
              <a:rPr lang="en-US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en-US" sz="1200" b="1" dirty="0" err="1">
                <a:solidFill>
                  <a:srgbClr val="002060"/>
                </a:solidFill>
              </a:rPr>
              <a:t>medis</a:t>
            </a:r>
            <a:endParaRPr lang="en-US" altLang="en-US" sz="1200" b="1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rgbClr val="002060"/>
                </a:solidFill>
              </a:rPr>
              <a:t>       </a:t>
            </a:r>
            <a:r>
              <a:rPr lang="en-US" altLang="en-US" sz="1200" b="1" dirty="0" err="1">
                <a:solidFill>
                  <a:srgbClr val="002060"/>
                </a:solidFill>
              </a:rPr>
              <a:t>Rehabilitasi</a:t>
            </a:r>
            <a:r>
              <a:rPr lang="en-US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en-US" sz="1200" b="1" dirty="0" err="1">
                <a:solidFill>
                  <a:srgbClr val="002060"/>
                </a:solidFill>
              </a:rPr>
              <a:t>kerja</a:t>
            </a:r>
            <a:endParaRPr lang="en-US" altLang="en-US" sz="1200" b="1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rgbClr val="002060"/>
                </a:solidFill>
              </a:rPr>
              <a:t>       </a:t>
            </a:r>
            <a:r>
              <a:rPr lang="en-US" altLang="en-US" sz="1200" b="1" dirty="0" err="1">
                <a:solidFill>
                  <a:srgbClr val="002060"/>
                </a:solidFill>
              </a:rPr>
              <a:t>Rehabilitasi</a:t>
            </a:r>
            <a:r>
              <a:rPr lang="en-US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en-US" sz="1200" b="1" dirty="0" err="1">
                <a:solidFill>
                  <a:srgbClr val="002060"/>
                </a:solidFill>
              </a:rPr>
              <a:t>sosial</a:t>
            </a:r>
            <a:endParaRPr lang="en-US" altLang="en-US" sz="1200" b="1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rgbClr val="C00000"/>
                </a:solidFill>
              </a:rPr>
              <a:t>C.  EVALUASI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rgbClr val="002060"/>
                </a:solidFill>
              </a:rPr>
              <a:t>       </a:t>
            </a:r>
            <a:r>
              <a:rPr lang="en-US" altLang="en-US" sz="1200" b="1" dirty="0" err="1">
                <a:solidFill>
                  <a:srgbClr val="002060"/>
                </a:solidFill>
              </a:rPr>
              <a:t>Pencatatan</a:t>
            </a:r>
            <a:r>
              <a:rPr lang="en-US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en-US" sz="1200" b="1" dirty="0" err="1">
                <a:solidFill>
                  <a:srgbClr val="002060"/>
                </a:solidFill>
              </a:rPr>
              <a:t>dan</a:t>
            </a:r>
            <a:r>
              <a:rPr lang="en-US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en-US" sz="1200" b="1" dirty="0" err="1">
                <a:solidFill>
                  <a:srgbClr val="002060"/>
                </a:solidFill>
              </a:rPr>
              <a:t>analisa</a:t>
            </a:r>
            <a:endParaRPr lang="en-US" alt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2267745" y="0"/>
            <a:ext cx="5112568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8" tIns="45719" rIns="91438" bIns="45719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</a:rPr>
              <a:t>A. PERENCANAAN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1768347"/>
              </p:ext>
            </p:extLst>
          </p:nvPr>
        </p:nvGraphicFramePr>
        <p:xfrm>
          <a:off x="683568" y="539752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bd04972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6037" y="3651871"/>
            <a:ext cx="1017476" cy="961286"/>
          </a:xfrm>
          <a:prstGeom prst="rect">
            <a:avLst/>
          </a:prstGeom>
          <a:noFill/>
        </p:spPr>
      </p:pic>
      <p:sp>
        <p:nvSpPr>
          <p:cNvPr id="6" name="TextBox 5">
            <a:hlinkClick r:id="rId9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2267745" y="9552"/>
            <a:ext cx="5112568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8" tIns="45719" rIns="91438" bIns="45719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</a:rPr>
              <a:t>B. PELAKSANAAN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3113856"/>
              </p:ext>
            </p:extLst>
          </p:nvPr>
        </p:nvGraphicFramePr>
        <p:xfrm>
          <a:off x="683568" y="539752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hlinkClick r:id="rId7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3568" y="372649"/>
            <a:ext cx="7776864" cy="3495257"/>
            <a:chOff x="309674" y="115238"/>
            <a:chExt cx="3626360" cy="1551042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309674" y="115238"/>
              <a:ext cx="3626360" cy="15510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r>
                <a:rPr lang="en-US" altLang="en-US" sz="1200" b="1" dirty="0" err="1">
                  <a:solidFill>
                    <a:srgbClr val="1F497D"/>
                  </a:solidFill>
                </a:rPr>
                <a:t>Pencatatan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dan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Analisa</a:t>
              </a: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algn="ctr">
                <a:spcBef>
                  <a:spcPct val="50000"/>
                </a:spcBef>
                <a:buFont typeface="Wingdings" pitchFamily="2" charset="2"/>
                <a:buChar char="v"/>
              </a:pPr>
              <a:endParaRPr lang="en-US" altLang="en-US" sz="1200" b="1" dirty="0"/>
            </a:p>
            <a:p>
              <a:pPr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en-US" altLang="en-US" sz="1200" dirty="0" err="1"/>
                <a:t>Pekerjaan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sama</a:t>
              </a:r>
              <a:r>
                <a:rPr lang="en-US" altLang="en-US" sz="1200" dirty="0"/>
                <a:t> / </a:t>
              </a:r>
              <a:r>
                <a:rPr lang="en-US" altLang="en-US" sz="1200" dirty="0" err="1"/>
                <a:t>serupa</a:t>
              </a:r>
              <a:r>
                <a:rPr lang="en-US" altLang="en-US" sz="1200" dirty="0"/>
                <a:t> / </a:t>
              </a:r>
              <a:r>
                <a:rPr lang="en-US" altLang="en-US" sz="1200" dirty="0" err="1"/>
                <a:t>baru</a:t>
              </a:r>
              <a:r>
                <a:rPr lang="en-US" altLang="en-US" sz="1200" dirty="0"/>
                <a:t> </a:t>
              </a:r>
            </a:p>
            <a:p>
              <a:pPr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en-US" altLang="en-US" sz="1200" dirty="0" err="1"/>
                <a:t>Kapasitas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kerja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seperti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semula</a:t>
              </a:r>
              <a:r>
                <a:rPr lang="en-US" altLang="en-US" sz="1200" dirty="0"/>
                <a:t> / </a:t>
              </a:r>
              <a:r>
                <a:rPr lang="en-US" altLang="en-US" sz="1200" dirty="0" err="1"/>
                <a:t>bertahap</a:t>
              </a:r>
              <a:r>
                <a:rPr lang="en-US" altLang="en-US" sz="1200" dirty="0"/>
                <a:t> / </a:t>
              </a:r>
              <a:r>
                <a:rPr lang="en-US" altLang="en-US" sz="1200" dirty="0" err="1"/>
                <a:t>pengurangan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waktu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kerja</a:t>
              </a:r>
              <a:endParaRPr lang="en-US" altLang="en-US" sz="1200" dirty="0"/>
            </a:p>
            <a:p>
              <a:pPr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en-US" altLang="en-US" sz="1200" dirty="0" err="1"/>
                <a:t>Pengaturan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selama</a:t>
              </a:r>
              <a:r>
                <a:rPr lang="en-US" altLang="en-US" sz="1200" dirty="0"/>
                <a:t> proses</a:t>
              </a:r>
            </a:p>
            <a:p>
              <a:pPr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Char char="v"/>
              </a:pPr>
              <a:r>
                <a:rPr lang="en-US" altLang="en-US" sz="1200" dirty="0" err="1"/>
                <a:t>Modifikasi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pekerjaan</a:t>
              </a:r>
              <a:endParaRPr lang="en-US" altLang="en-US" sz="1200" dirty="0"/>
            </a:p>
            <a:p>
              <a:pPr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Char char="v"/>
              </a:pPr>
              <a:r>
                <a:rPr lang="en-US" altLang="en-US" sz="1200" dirty="0" err="1"/>
                <a:t>Pemulihan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kerja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bertahap</a:t>
              </a:r>
              <a:endParaRPr lang="en-US" altLang="en-US" sz="1200" dirty="0"/>
            </a:p>
            <a:p>
              <a:pPr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Char char="v"/>
              </a:pPr>
              <a:r>
                <a:rPr lang="en-US" altLang="en-US" sz="1200" dirty="0" err="1"/>
                <a:t>Evaluasi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dan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analisis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tempat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kerja</a:t>
              </a:r>
              <a:endParaRPr lang="en-US" altLang="en-US" sz="1200" dirty="0"/>
            </a:p>
            <a:p>
              <a:pPr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Char char="v"/>
              </a:pPr>
              <a:r>
                <a:rPr lang="en-US" altLang="en-US" sz="1200" dirty="0" err="1"/>
                <a:t>Penyediaan</a:t>
              </a:r>
              <a:r>
                <a:rPr lang="en-US" altLang="en-US" sz="1200" dirty="0"/>
                <a:t> </a:t>
              </a:r>
              <a:r>
                <a:rPr lang="en-US" altLang="en-US" sz="1200" dirty="0" err="1"/>
                <a:t>alat</a:t>
              </a:r>
              <a:r>
                <a:rPr lang="en-US" altLang="en-US" sz="1200" dirty="0"/>
                <a:t> bantu</a:t>
              </a:r>
            </a:p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309674" y="115238"/>
              <a:ext cx="3626360" cy="4006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en-US" sz="1800" dirty="0"/>
                <a:t>PROGRAM PEMULIHAN KERJA</a:t>
              </a:r>
              <a:br>
                <a:rPr lang="en-US" sz="1800" dirty="0"/>
              </a:br>
              <a:endParaRPr lang="ko-KR" altLang="en-US" sz="1800" dirty="0">
                <a:solidFill>
                  <a:srgbClr val="1F497D">
                    <a:lumMod val="50000"/>
                  </a:srgbClr>
                </a:solidFill>
                <a:latin typeface="Arial"/>
              </a:endParaRPr>
            </a:p>
          </p:txBody>
        </p:sp>
      </p:grp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97443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195946" y="195487"/>
            <a:ext cx="5112568" cy="359569"/>
          </a:xfrm>
          <a:prstGeom prst="rect">
            <a:avLst/>
          </a:prstGeom>
        </p:spPr>
        <p:txBody>
          <a:bodyPr lIns="90336" tIns="45172" rIns="90336" bIns="45172"/>
          <a:lstStyle>
            <a:lvl1pPr algn="l">
              <a:defRPr sz="4400" b="0" i="0">
                <a:solidFill>
                  <a:srgbClr val="016DC3"/>
                </a:solidFill>
                <a:latin typeface="Gotham-Medium"/>
                <a:cs typeface="Gotham-Medium"/>
              </a:defRPr>
            </a:lvl1pPr>
          </a:lstStyle>
          <a:p>
            <a:pPr defTabSz="451676" latinLnBrk="0">
              <a:spcBef>
                <a:spcPct val="0"/>
              </a:spcBef>
              <a:defRPr/>
            </a:pP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Kembali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3531688"/>
              </p:ext>
            </p:extLst>
          </p:nvPr>
        </p:nvGraphicFramePr>
        <p:xfrm>
          <a:off x="155574" y="1028701"/>
          <a:ext cx="8801862" cy="370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2564" name="AutoShape 2" descr="https://encrypted-tbn0.gstatic.com/images?q=tbn:ANd9GcQ6BHWHZQWDwq8odCAqEXhRiOh8i0-NZL5TZkRX_rpXqHkyEMRR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36" tIns="45172" rIns="90336" bIns="45172"/>
          <a:lstStyle/>
          <a:p>
            <a:pPr defTabSz="903266" fontAlgn="base" latinLnBrk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2" name="Picture 8" descr="https://encrypted-tbn3.gstatic.com/images?q=tbn:ANd9GcTDT-uqYOL4sViE6XkRvkG58qKDT9lOT_3dGbr9TC14puOmH5BBI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4245770"/>
            <a:ext cx="2584450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6" name="TextBox 3"/>
          <p:cNvSpPr txBox="1">
            <a:spLocks noChangeArrowheads="1"/>
          </p:cNvSpPr>
          <p:nvPr/>
        </p:nvSpPr>
        <p:spPr bwMode="auto">
          <a:xfrm>
            <a:off x="6804025" y="3939780"/>
            <a:ext cx="1981200" cy="27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36" tIns="45172" rIns="90336" bIns="45172">
            <a:spAutoFit/>
          </a:bodyPr>
          <a:lstStyle>
            <a:lvl1pPr defTabSz="903288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id-ID" sz="1200" i="1">
                <a:solidFill>
                  <a:srgbClr val="000000"/>
                </a:solidFill>
                <a:latin typeface="Calibri" pitchFamily="34" charset="0"/>
              </a:rPr>
              <a:t>Sumber : PERDOKI, 2014</a:t>
            </a:r>
          </a:p>
        </p:txBody>
      </p:sp>
      <p:sp>
        <p:nvSpPr>
          <p:cNvPr id="8" name="TextBox 7">
            <a:hlinkClick r:id="rId9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4051" y="1900238"/>
            <a:ext cx="1298575" cy="628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3" tIns="45251" rIns="90493" bIns="45251" anchor="ctr"/>
          <a:lstStyle/>
          <a:p>
            <a:pPr algn="ctr" defTabSz="904922" latinLnBrk="0">
              <a:defRPr/>
            </a:pPr>
            <a:r>
              <a:rPr lang="id-ID" sz="1400" dirty="0">
                <a:solidFill>
                  <a:prstClr val="black"/>
                </a:solidFill>
              </a:rPr>
              <a:t>Initial assessment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92339" y="1885950"/>
            <a:ext cx="1436687" cy="628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3" tIns="45251" rIns="90493" bIns="45251" anchor="ctr"/>
          <a:lstStyle/>
          <a:p>
            <a:pPr algn="ctr" defTabSz="904922" latinLnBrk="0">
              <a:defRPr/>
            </a:pPr>
            <a:r>
              <a:rPr lang="id-ID" sz="1400" dirty="0">
                <a:solidFill>
                  <a:prstClr val="black"/>
                </a:solidFill>
              </a:rPr>
              <a:t>Planning RTW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06839" y="1900250"/>
            <a:ext cx="1474787" cy="614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3" tIns="45251" rIns="90493" bIns="45251" anchor="ctr"/>
          <a:lstStyle/>
          <a:p>
            <a:pPr algn="ctr" defTabSz="904922" latinLnBrk="0">
              <a:defRPr/>
            </a:pPr>
            <a:r>
              <a:rPr lang="id-ID" sz="1400" dirty="0">
                <a:solidFill>
                  <a:prstClr val="black"/>
                </a:solidFill>
              </a:rPr>
              <a:t>Implementation and Monitoring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62579" y="1900250"/>
            <a:ext cx="1343025" cy="614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3" tIns="45251" rIns="90493" bIns="45251" anchor="ctr"/>
          <a:lstStyle/>
          <a:p>
            <a:pPr algn="ctr" defTabSz="904922" latinLnBrk="0">
              <a:defRPr/>
            </a:pPr>
            <a:r>
              <a:rPr lang="en-US" sz="1400" dirty="0">
                <a:solidFill>
                  <a:prstClr val="black"/>
                </a:solidFill>
              </a:rPr>
              <a:t>Worksite </a:t>
            </a:r>
            <a:r>
              <a:rPr lang="en-US" sz="1400" dirty="0" err="1">
                <a:solidFill>
                  <a:prstClr val="black"/>
                </a:solidFill>
              </a:rPr>
              <a:t>Assesment</a:t>
            </a:r>
            <a:endParaRPr lang="id-ID" sz="140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>
          <a:xfrm>
            <a:off x="1752611" y="2200275"/>
            <a:ext cx="239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3"/>
            <a:endCxn id="6" idx="1"/>
          </p:cNvCxnSpPr>
          <p:nvPr/>
        </p:nvCxnSpPr>
        <p:spPr>
          <a:xfrm>
            <a:off x="3429026" y="2200275"/>
            <a:ext cx="277813" cy="7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3"/>
            <a:endCxn id="7" idx="1"/>
          </p:cNvCxnSpPr>
          <p:nvPr/>
        </p:nvCxnSpPr>
        <p:spPr>
          <a:xfrm>
            <a:off x="5181601" y="2207419"/>
            <a:ext cx="180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097714" y="1914527"/>
            <a:ext cx="938212" cy="600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3" tIns="45251" rIns="90493" bIns="45251" anchor="ctr"/>
          <a:lstStyle/>
          <a:p>
            <a:pPr algn="ctr" defTabSz="904922" latinLnBrk="0">
              <a:defRPr/>
            </a:pPr>
            <a:r>
              <a:rPr lang="id-ID" sz="1100" dirty="0">
                <a:solidFill>
                  <a:prstClr val="black"/>
                </a:solidFill>
              </a:rPr>
              <a:t>Evaluating RTW</a:t>
            </a:r>
          </a:p>
        </p:txBody>
      </p:sp>
      <p:cxnSp>
        <p:nvCxnSpPr>
          <p:cNvPr id="31" name="Straight Connector 30"/>
          <p:cNvCxnSpPr>
            <a:stCxn id="7" idx="3"/>
            <a:endCxn id="15" idx="1"/>
          </p:cNvCxnSpPr>
          <p:nvPr/>
        </p:nvCxnSpPr>
        <p:spPr>
          <a:xfrm>
            <a:off x="6705624" y="2207421"/>
            <a:ext cx="392113" cy="7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owchart: Display 55"/>
          <p:cNvSpPr/>
          <p:nvPr/>
        </p:nvSpPr>
        <p:spPr>
          <a:xfrm>
            <a:off x="7772400" y="1563293"/>
            <a:ext cx="1371600" cy="322659"/>
          </a:xfrm>
          <a:prstGeom prst="flowChartDisp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3" tIns="45251" rIns="90493" bIns="45251" anchor="ctr"/>
          <a:lstStyle/>
          <a:p>
            <a:pPr algn="ctr" defTabSz="904922" latinLnBrk="0">
              <a:defRPr/>
            </a:pPr>
            <a:r>
              <a:rPr lang="en-US" sz="1400" b="1" dirty="0" err="1">
                <a:solidFill>
                  <a:prstClr val="black"/>
                </a:solidFill>
              </a:rPr>
              <a:t>Sukses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57" name="Flowchart: Display 56"/>
          <p:cNvSpPr/>
          <p:nvPr/>
        </p:nvSpPr>
        <p:spPr>
          <a:xfrm>
            <a:off x="8035951" y="2261011"/>
            <a:ext cx="1108075" cy="321469"/>
          </a:xfrm>
          <a:prstGeom prst="flowChartDisplay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3" tIns="45251" rIns="90493" bIns="45251" anchor="ctr"/>
          <a:lstStyle/>
          <a:p>
            <a:pPr defTabSz="904922" latinLnBrk="0">
              <a:defRPr/>
            </a:pPr>
            <a:r>
              <a:rPr lang="en-US" sz="800" b="1" dirty="0" err="1">
                <a:solidFill>
                  <a:prstClr val="black"/>
                </a:solidFill>
              </a:rPr>
              <a:t>Terkendala</a:t>
            </a:r>
            <a:endParaRPr lang="en-US" sz="800" b="1" dirty="0">
              <a:solidFill>
                <a:prstClr val="black"/>
              </a:solidFill>
            </a:endParaRPr>
          </a:p>
        </p:txBody>
      </p:sp>
      <p:cxnSp>
        <p:nvCxnSpPr>
          <p:cNvPr id="61" name="Elbow Connector 60"/>
          <p:cNvCxnSpPr>
            <a:stCxn id="15" idx="3"/>
            <a:endCxn id="57" idx="0"/>
          </p:cNvCxnSpPr>
          <p:nvPr/>
        </p:nvCxnSpPr>
        <p:spPr>
          <a:xfrm>
            <a:off x="8035926" y="2214576"/>
            <a:ext cx="554038" cy="4643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8378032" y="2110595"/>
            <a:ext cx="457200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Process 63"/>
          <p:cNvSpPr/>
          <p:nvPr/>
        </p:nvSpPr>
        <p:spPr>
          <a:xfrm>
            <a:off x="1981200" y="2628900"/>
            <a:ext cx="1447800" cy="160020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3" tIns="45251" rIns="90493" bIns="45251" anchor="ctr"/>
          <a:lstStyle/>
          <a:p>
            <a:pPr algn="ctr" defTabSz="904922" latinLnBrk="0">
              <a:defRPr/>
            </a:pPr>
            <a:r>
              <a:rPr lang="en-US" sz="1400" dirty="0" err="1">
                <a:solidFill>
                  <a:prstClr val="white"/>
                </a:solidFill>
              </a:rPr>
              <a:t>Koordinasi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dengan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dokter</a:t>
            </a:r>
            <a:r>
              <a:rPr lang="en-US" sz="1400" dirty="0">
                <a:solidFill>
                  <a:prstClr val="white"/>
                </a:solidFill>
              </a:rPr>
              <a:t> yang </a:t>
            </a:r>
            <a:r>
              <a:rPr lang="en-US" sz="1400" dirty="0" err="1">
                <a:solidFill>
                  <a:prstClr val="white"/>
                </a:solidFill>
              </a:rPr>
              <a:t>merawat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untuk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perencanaan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progra</a:t>
            </a:r>
            <a:r>
              <a:rPr lang="id-ID" sz="1400" dirty="0">
                <a:solidFill>
                  <a:prstClr val="white"/>
                </a:solidFill>
              </a:rPr>
              <a:t>m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5" name="Flowchart: Process 64"/>
          <p:cNvSpPr/>
          <p:nvPr/>
        </p:nvSpPr>
        <p:spPr>
          <a:xfrm>
            <a:off x="3657600" y="2628900"/>
            <a:ext cx="1600200" cy="160020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3" tIns="45251" rIns="90493" bIns="45251" anchor="ctr"/>
          <a:lstStyle/>
          <a:p>
            <a:pPr algn="ctr" defTabSz="904922" latinLnBrk="0">
              <a:defRPr/>
            </a:pPr>
            <a:r>
              <a:rPr lang="id-ID" sz="1000" dirty="0">
                <a:solidFill>
                  <a:prstClr val="white"/>
                </a:solidFill>
              </a:rPr>
              <a:t>P</a:t>
            </a:r>
            <a:r>
              <a:rPr lang="en-US" sz="1000" dirty="0" err="1">
                <a:solidFill>
                  <a:prstClr val="white"/>
                </a:solidFill>
              </a:rPr>
              <a:t>endampingan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dan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koordinasi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dengan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tim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medis</a:t>
            </a:r>
            <a:r>
              <a:rPr lang="en-US" sz="1000" dirty="0">
                <a:solidFill>
                  <a:prstClr val="white"/>
                </a:solidFill>
              </a:rPr>
              <a:t>/</a:t>
            </a:r>
            <a:r>
              <a:rPr lang="en-US" sz="1000" dirty="0" err="1">
                <a:solidFill>
                  <a:prstClr val="white"/>
                </a:solidFill>
              </a:rPr>
              <a:t>paramedis</a:t>
            </a:r>
            <a:r>
              <a:rPr lang="en-US" sz="1000" dirty="0">
                <a:solidFill>
                  <a:prstClr val="white"/>
                </a:solidFill>
              </a:rPr>
              <a:t>, Perusahaan, </a:t>
            </a:r>
            <a:r>
              <a:rPr lang="en-US" sz="1000" dirty="0" err="1">
                <a:solidFill>
                  <a:prstClr val="white"/>
                </a:solidFill>
              </a:rPr>
              <a:t>keluarga</a:t>
            </a:r>
            <a:r>
              <a:rPr lang="en-US" sz="1000" dirty="0">
                <a:solidFill>
                  <a:prstClr val="white"/>
                </a:solidFill>
              </a:rPr>
              <a:t>. </a:t>
            </a:r>
          </a:p>
          <a:p>
            <a:pPr algn="ctr" defTabSz="904922" latinLnBrk="0">
              <a:defRPr/>
            </a:pPr>
            <a:r>
              <a:rPr lang="en-US" sz="1000" dirty="0" err="1">
                <a:solidFill>
                  <a:prstClr val="white"/>
                </a:solidFill>
              </a:rPr>
              <a:t>Setelah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mendapatkan</a:t>
            </a:r>
            <a:r>
              <a:rPr lang="en-US" sz="1000" dirty="0">
                <a:solidFill>
                  <a:prstClr val="white"/>
                </a:solidFill>
              </a:rPr>
              <a:t> s</a:t>
            </a:r>
            <a:r>
              <a:rPr lang="id-ID" sz="1000" dirty="0">
                <a:solidFill>
                  <a:prstClr val="white"/>
                </a:solidFill>
              </a:rPr>
              <a:t>urat ket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dari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dokter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yg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merawat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dapat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bekerja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kembali</a:t>
            </a:r>
            <a:r>
              <a:rPr lang="en-US" sz="1000" dirty="0">
                <a:solidFill>
                  <a:prstClr val="white"/>
                </a:solidFill>
              </a:rPr>
              <a:t>.</a:t>
            </a:r>
            <a:r>
              <a:rPr lang="id-ID" sz="1000" dirty="0">
                <a:solidFill>
                  <a:prstClr val="white"/>
                </a:solidFill>
              </a:rPr>
              <a:t>, melakukan monitoring  di </a:t>
            </a:r>
            <a:r>
              <a:rPr lang="id-ID" sz="1200" dirty="0">
                <a:solidFill>
                  <a:prstClr val="white"/>
                </a:solidFill>
              </a:rPr>
              <a:t>tempat kerja.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6" name="Flowchart: Process 65"/>
          <p:cNvSpPr/>
          <p:nvPr/>
        </p:nvSpPr>
        <p:spPr>
          <a:xfrm>
            <a:off x="5334000" y="2628900"/>
            <a:ext cx="1447800" cy="160020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3" tIns="45251" rIns="90493" bIns="45251" anchor="ctr"/>
          <a:lstStyle/>
          <a:p>
            <a:pPr algn="ctr" defTabSz="904922" latinLnBrk="0">
              <a:defRPr/>
            </a:pPr>
            <a:r>
              <a:rPr lang="en-US" sz="1400" dirty="0" err="1">
                <a:solidFill>
                  <a:prstClr val="white"/>
                </a:solidFill>
              </a:rPr>
              <a:t>Penilaian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tempat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kerja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sesuai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dengan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kondisi</a:t>
            </a:r>
            <a:r>
              <a:rPr lang="en-US" sz="1400" dirty="0">
                <a:solidFill>
                  <a:prstClr val="white"/>
                </a:solidFill>
              </a:rPr>
              <a:t>  </a:t>
            </a:r>
            <a:r>
              <a:rPr lang="en-US" sz="1400" dirty="0" err="1">
                <a:solidFill>
                  <a:prstClr val="white"/>
                </a:solidFill>
              </a:rPr>
              <a:t>ybs</a:t>
            </a:r>
            <a:r>
              <a:rPr lang="en-US" sz="1400" dirty="0">
                <a:solidFill>
                  <a:prstClr val="white"/>
                </a:solidFill>
              </a:rPr>
              <a:t>. </a:t>
            </a:r>
          </a:p>
          <a:p>
            <a:pPr algn="ctr" defTabSz="904922" latinLnBrk="0">
              <a:defRPr/>
            </a:pPr>
            <a:r>
              <a:rPr lang="en-US" sz="1400" dirty="0" err="1">
                <a:solidFill>
                  <a:prstClr val="white"/>
                </a:solidFill>
              </a:rPr>
              <a:t>Cek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kondisi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lingkungan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kerja</a:t>
            </a:r>
            <a:r>
              <a:rPr lang="en-US" sz="14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800" y="2628900"/>
            <a:ext cx="1524000" cy="1600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3" tIns="45251" rIns="90493" bIns="45251" anchor="ctr"/>
          <a:lstStyle/>
          <a:p>
            <a:pPr algn="ctr" defTabSz="904922" latinLnBrk="0">
              <a:defRPr/>
            </a:pPr>
            <a:r>
              <a:rPr lang="en-US" sz="1100" dirty="0" err="1">
                <a:solidFill>
                  <a:prstClr val="white"/>
                </a:solidFill>
              </a:rPr>
              <a:t>Surat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100" dirty="0" err="1">
                <a:solidFill>
                  <a:prstClr val="white"/>
                </a:solidFill>
              </a:rPr>
              <a:t>Pernyataan</a:t>
            </a:r>
            <a:r>
              <a:rPr lang="en-US" sz="1100" dirty="0">
                <a:solidFill>
                  <a:prstClr val="white"/>
                </a:solidFill>
              </a:rPr>
              <a:t>:</a:t>
            </a:r>
          </a:p>
          <a:p>
            <a:pPr algn="ctr" defTabSz="904922" latinLnBrk="0">
              <a:defRPr/>
            </a:pPr>
            <a:r>
              <a:rPr lang="en-US" sz="1100" dirty="0" err="1">
                <a:solidFill>
                  <a:prstClr val="white"/>
                </a:solidFill>
              </a:rPr>
              <a:t>Peserta</a:t>
            </a:r>
            <a:r>
              <a:rPr lang="en-US" sz="1100" dirty="0">
                <a:solidFill>
                  <a:prstClr val="white"/>
                </a:solidFill>
              </a:rPr>
              <a:t>  Perusahaan.</a:t>
            </a:r>
          </a:p>
          <a:p>
            <a:pPr algn="ctr" defTabSz="904922" latinLnBrk="0">
              <a:defRPr/>
            </a:pPr>
            <a:r>
              <a:rPr lang="en-US" sz="1100" dirty="0" err="1">
                <a:solidFill>
                  <a:prstClr val="white"/>
                </a:solidFill>
              </a:rPr>
              <a:t>Assesment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100" dirty="0" err="1">
                <a:solidFill>
                  <a:prstClr val="white"/>
                </a:solidFill>
              </a:rPr>
              <a:t>kondisi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100" dirty="0" err="1">
                <a:solidFill>
                  <a:prstClr val="white"/>
                </a:solidFill>
              </a:rPr>
              <a:t>medis</a:t>
            </a:r>
            <a:r>
              <a:rPr lang="en-US" sz="1100" dirty="0">
                <a:solidFill>
                  <a:prstClr val="white"/>
                </a:solidFill>
              </a:rPr>
              <a:t>, </a:t>
            </a:r>
            <a:r>
              <a:rPr lang="en-US" sz="1100" dirty="0" err="1">
                <a:solidFill>
                  <a:prstClr val="white"/>
                </a:solidFill>
              </a:rPr>
              <a:t>psikis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100" dirty="0" err="1">
                <a:solidFill>
                  <a:prstClr val="white"/>
                </a:solidFill>
              </a:rPr>
              <a:t>dan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100" dirty="0" err="1">
                <a:solidFill>
                  <a:prstClr val="white"/>
                </a:solidFill>
              </a:rPr>
              <a:t>kemampuan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100" dirty="0" err="1">
                <a:solidFill>
                  <a:prstClr val="white"/>
                </a:solidFill>
              </a:rPr>
              <a:t>kerja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100" dirty="0" err="1">
                <a:solidFill>
                  <a:prstClr val="white"/>
                </a:solidFill>
              </a:rPr>
              <a:t>sblm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100" dirty="0" err="1">
                <a:solidFill>
                  <a:prstClr val="white"/>
                </a:solidFill>
              </a:rPr>
              <a:t>mengikuti</a:t>
            </a:r>
            <a:r>
              <a:rPr lang="en-US" sz="1100" dirty="0">
                <a:solidFill>
                  <a:prstClr val="white"/>
                </a:solidFill>
              </a:rPr>
              <a:t> Program.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6934201" y="2628900"/>
            <a:ext cx="1443038" cy="160020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3" tIns="45251" rIns="90493" bIns="45251" anchor="ctr"/>
          <a:lstStyle/>
          <a:p>
            <a:pPr algn="ctr" defTabSz="904922" latinLnBrk="0">
              <a:defRPr/>
            </a:pPr>
            <a:r>
              <a:rPr lang="en-US" sz="1400" dirty="0" err="1">
                <a:solidFill>
                  <a:prstClr val="white"/>
                </a:solidFill>
              </a:rPr>
              <a:t>Pendampingan</a:t>
            </a:r>
            <a:r>
              <a:rPr lang="en-US" sz="1400" dirty="0">
                <a:solidFill>
                  <a:prstClr val="white"/>
                </a:solidFill>
              </a:rPr>
              <a:t> m</a:t>
            </a:r>
            <a:r>
              <a:rPr lang="id-ID" sz="1400" dirty="0">
                <a:solidFill>
                  <a:prstClr val="white"/>
                </a:solidFill>
              </a:rPr>
              <a:t>aks</a:t>
            </a:r>
            <a:r>
              <a:rPr lang="en-US" sz="1400" dirty="0">
                <a:solidFill>
                  <a:prstClr val="white"/>
                </a:solidFill>
              </a:rPr>
              <a:t> 3 </a:t>
            </a:r>
            <a:r>
              <a:rPr lang="en-US" sz="1400" dirty="0" err="1">
                <a:solidFill>
                  <a:prstClr val="white"/>
                </a:solidFill>
              </a:rPr>
              <a:t>bulan</a:t>
            </a:r>
            <a:r>
              <a:rPr lang="en-US" sz="1400" dirty="0">
                <a:solidFill>
                  <a:prstClr val="white"/>
                </a:solidFill>
              </a:rPr>
              <a:t> di </a:t>
            </a:r>
            <a:r>
              <a:rPr lang="en-US" sz="1400" dirty="0" err="1">
                <a:solidFill>
                  <a:prstClr val="white"/>
                </a:solidFill>
              </a:rPr>
              <a:t>tempat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kerja</a:t>
            </a:r>
            <a:r>
              <a:rPr lang="en-US" sz="1400" dirty="0">
                <a:solidFill>
                  <a:prstClr val="white"/>
                </a:solidFill>
              </a:rPr>
              <a:t>, </a:t>
            </a:r>
          </a:p>
          <a:p>
            <a:pPr algn="ctr" defTabSz="904922" latinLnBrk="0">
              <a:defRPr/>
            </a:pPr>
            <a:r>
              <a:rPr lang="en-US" sz="1400" dirty="0" err="1">
                <a:solidFill>
                  <a:prstClr val="white"/>
                </a:solidFill>
              </a:rPr>
              <a:t>Analisa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biaya</a:t>
            </a:r>
            <a:r>
              <a:rPr lang="en-US" sz="1400" dirty="0">
                <a:solidFill>
                  <a:prstClr val="white"/>
                </a:solidFill>
              </a:rPr>
              <a:t>, </a:t>
            </a:r>
            <a:r>
              <a:rPr lang="en-US" sz="1400" dirty="0" err="1">
                <a:solidFill>
                  <a:prstClr val="white"/>
                </a:solidFill>
              </a:rPr>
              <a:t>analisa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hasil</a:t>
            </a:r>
            <a:r>
              <a:rPr lang="en-US" sz="1400" dirty="0">
                <a:solidFill>
                  <a:prstClr val="white"/>
                </a:solidFill>
              </a:rPr>
              <a:t> per </a:t>
            </a:r>
            <a:r>
              <a:rPr lang="en-US" sz="1400" dirty="0" err="1">
                <a:solidFill>
                  <a:prstClr val="white"/>
                </a:solidFill>
              </a:rPr>
              <a:t>kasus</a:t>
            </a:r>
            <a:r>
              <a:rPr lang="en-US" sz="1400" dirty="0">
                <a:solidFill>
                  <a:prstClr val="white"/>
                </a:solidFill>
              </a:rPr>
              <a:t>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93875" y="123479"/>
            <a:ext cx="5700713" cy="768496"/>
          </a:xfrm>
          <a:prstGeom prst="rect">
            <a:avLst/>
          </a:prstGeom>
          <a:noFill/>
        </p:spPr>
        <p:txBody>
          <a:bodyPr lIns="90493" tIns="45251" rIns="90493" bIns="45251">
            <a:spAutoFit/>
          </a:bodyPr>
          <a:lstStyle/>
          <a:p>
            <a:pPr algn="ctr" defTabSz="904922" latinLnBrk="0">
              <a:defRPr/>
            </a:pP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PENATALAKSANAAN PROGRAM KEMBALI KERJA</a:t>
            </a:r>
          </a:p>
        </p:txBody>
      </p:sp>
      <p:sp>
        <p:nvSpPr>
          <p:cNvPr id="324629" name="TextBox 29"/>
          <p:cNvSpPr txBox="1">
            <a:spLocks noChangeArrowheads="1"/>
          </p:cNvSpPr>
          <p:nvPr/>
        </p:nvSpPr>
        <p:spPr bwMode="auto">
          <a:xfrm>
            <a:off x="2819401" y="4457713"/>
            <a:ext cx="3827858" cy="3683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93" tIns="45251" rIns="90493" bIns="45251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id-ID" b="1" smtClean="0">
                <a:solidFill>
                  <a:srgbClr val="FFFF00"/>
                </a:solidFill>
                <a:latin typeface="Calibri" pitchFamily="34" charset="0"/>
              </a:rPr>
              <a:t>*Lama program RTW rata-rata 6 bulan</a:t>
            </a:r>
          </a:p>
        </p:txBody>
      </p:sp>
      <p:sp>
        <p:nvSpPr>
          <p:cNvPr id="23" name="TextBox 22">
            <a:hlinkClick r:id="rId2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7464" y="201216"/>
            <a:ext cx="6372225" cy="645048"/>
          </a:xfrm>
          <a:prstGeom prst="rect">
            <a:avLst/>
          </a:prstGeom>
          <a:noFill/>
        </p:spPr>
        <p:txBody>
          <a:bodyPr lIns="90157" tIns="45084" rIns="90157" bIns="45084">
            <a:spAutoFit/>
          </a:bodyPr>
          <a:lstStyle/>
          <a:p>
            <a:pPr algn="ctr" defTabSz="809018" latinLnBrk="0">
              <a:defRPr/>
            </a:pPr>
            <a:r>
              <a:rPr lang="id-ID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Peserta </a:t>
            </a:r>
            <a:r>
              <a:rPr lang="en-US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Program </a:t>
            </a:r>
            <a:r>
              <a:rPr lang="en-US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Kembali</a:t>
            </a:r>
            <a:r>
              <a:rPr lang="en-US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Kerja</a:t>
            </a:r>
            <a:r>
              <a:rPr lang="en-US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</a:t>
            </a:r>
          </a:p>
          <a:p>
            <a:pPr algn="ctr" defTabSz="809018" latinLnBrk="0">
              <a:defRPr/>
            </a:pPr>
            <a:r>
              <a:rPr lang="en-US" b="1" i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</a:t>
            </a:r>
            <a:r>
              <a:rPr lang="en-US" b="1" i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   </a:t>
            </a:r>
            <a:r>
              <a:rPr lang="en-A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BP</a:t>
            </a:r>
            <a:r>
              <a:rPr lang="id-ID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JS Ketenagakerjaan</a:t>
            </a:r>
            <a:endParaRPr lang="fi-FI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6825" y="1181113"/>
            <a:ext cx="6248400" cy="3380411"/>
          </a:xfrm>
          <a:prstGeom prst="rect">
            <a:avLst/>
          </a:prstGeom>
        </p:spPr>
        <p:txBody>
          <a:bodyPr lIns="90157" tIns="45084" rIns="90157" bIns="45084">
            <a:spAutoFit/>
          </a:bodyPr>
          <a:lstStyle/>
          <a:p>
            <a:pPr marL="281727" indent="-281727" algn="just" defTabSz="809018" latinLnBrk="0">
              <a:buFont typeface="Arial" panose="020B0604020202020204" pitchFamily="34" charset="0"/>
              <a:buChar char="•"/>
              <a:defRPr/>
            </a:pP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Terdaftar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sebagai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Peserta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BPJS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Ketenagakerjaan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dalam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Program JKK</a:t>
            </a:r>
          </a:p>
          <a:p>
            <a:pPr marL="281727" indent="-281727" algn="just" defTabSz="809018" latinLnBrk="0">
              <a:buFont typeface="Arial" panose="020B0604020202020204" pitchFamily="34" charset="0"/>
              <a:buChar char="•"/>
              <a:defRPr/>
            </a:pPr>
            <a:endParaRPr lang="en-AU" sz="1400" dirty="0">
              <a:solidFill>
                <a:prstClr val="black"/>
              </a:solidFill>
              <a:cs typeface="Arial" pitchFamily="34" charset="0"/>
            </a:endParaRPr>
          </a:p>
          <a:p>
            <a:pPr marL="281727" indent="-281727" algn="just" defTabSz="809018" latinLnBrk="0">
              <a:buFont typeface="Arial" panose="020B0604020202020204" pitchFamily="34" charset="0"/>
              <a:buChar char="•"/>
              <a:defRPr/>
            </a:pP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Pemberi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Kerja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tertib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membayar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iuran</a:t>
            </a:r>
            <a:endParaRPr lang="en-AU" sz="1400" dirty="0">
              <a:solidFill>
                <a:prstClr val="black"/>
              </a:solidFill>
              <a:cs typeface="Arial" pitchFamily="34" charset="0"/>
            </a:endParaRPr>
          </a:p>
          <a:p>
            <a:pPr marL="281727" indent="-281727" algn="just" defTabSz="809018" latinLnBrk="0">
              <a:buFont typeface="Arial" panose="020B0604020202020204" pitchFamily="34" charset="0"/>
              <a:buChar char="•"/>
              <a:defRPr/>
            </a:pPr>
            <a:endParaRPr lang="en-AU" sz="1400" dirty="0">
              <a:solidFill>
                <a:prstClr val="black"/>
              </a:solidFill>
              <a:cs typeface="Arial" pitchFamily="34" charset="0"/>
            </a:endParaRPr>
          </a:p>
          <a:p>
            <a:pPr marL="281727" indent="-281727" algn="just" defTabSz="809018" latinLnBrk="0">
              <a:buFont typeface="Arial" panose="020B0604020202020204" pitchFamily="34" charset="0"/>
              <a:buChar char="•"/>
              <a:defRPr/>
            </a:pP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Mengalami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itchFamily="34" charset="0"/>
              </a:rPr>
              <a:t>Kecelakaan</a:t>
            </a:r>
            <a:r>
              <a:rPr lang="en-AU" sz="1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itchFamily="34" charset="0"/>
              </a:rPr>
              <a:t>Kerja</a:t>
            </a:r>
            <a:r>
              <a:rPr lang="en-AU" sz="1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atau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itchFamily="34" charset="0"/>
              </a:rPr>
              <a:t>Penyakit</a:t>
            </a:r>
            <a:r>
              <a:rPr lang="en-AU" sz="1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itchFamily="34" charset="0"/>
              </a:rPr>
              <a:t>Akibat</a:t>
            </a:r>
            <a:r>
              <a:rPr lang="en-AU" sz="1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itchFamily="34" charset="0"/>
              </a:rPr>
              <a:t>Kerja</a:t>
            </a:r>
            <a:r>
              <a:rPr lang="en-AU" sz="1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yang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mengakibatkan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kecacatan</a:t>
            </a:r>
            <a:endParaRPr lang="en-AU" sz="1400" dirty="0">
              <a:solidFill>
                <a:prstClr val="black"/>
              </a:solidFill>
              <a:cs typeface="Arial" pitchFamily="34" charset="0"/>
            </a:endParaRPr>
          </a:p>
          <a:p>
            <a:pPr marL="281727" indent="-281727" algn="just" defTabSz="809018" latinLnBrk="0">
              <a:buFont typeface="Arial" panose="020B0604020202020204" pitchFamily="34" charset="0"/>
              <a:buChar char="•"/>
              <a:defRPr/>
            </a:pPr>
            <a:endParaRPr lang="en-AU" sz="1400" dirty="0">
              <a:solidFill>
                <a:prstClr val="black"/>
              </a:solidFill>
              <a:cs typeface="Arial" pitchFamily="34" charset="0"/>
            </a:endParaRPr>
          </a:p>
          <a:p>
            <a:pPr marL="281727" indent="-281727" algn="just" defTabSz="809018" latinLnBrk="0">
              <a:buFont typeface="Arial" panose="020B0604020202020204" pitchFamily="34" charset="0"/>
              <a:buChar char="•"/>
              <a:defRPr/>
            </a:pP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Tidak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menunggak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iuran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/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membayar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iuran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bulan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berjalan</a:t>
            </a:r>
            <a:endParaRPr lang="en-AU" sz="1400" dirty="0">
              <a:solidFill>
                <a:prstClr val="black"/>
              </a:solidFill>
              <a:cs typeface="Arial" pitchFamily="34" charset="0"/>
            </a:endParaRPr>
          </a:p>
          <a:p>
            <a:pPr marL="281727" indent="-281727" algn="just" defTabSz="809018" latinLnBrk="0">
              <a:buFont typeface="Arial" panose="020B0604020202020204" pitchFamily="34" charset="0"/>
              <a:buChar char="•"/>
              <a:defRPr/>
            </a:pPr>
            <a:endParaRPr lang="en-AU" sz="1400" dirty="0">
              <a:solidFill>
                <a:prstClr val="black"/>
              </a:solidFill>
              <a:cs typeface="Arial" pitchFamily="34" charset="0"/>
            </a:endParaRPr>
          </a:p>
          <a:p>
            <a:pPr marL="281727" indent="-281727" algn="just" defTabSz="809018" latinLnBrk="0">
              <a:buFont typeface="Arial" panose="020B0604020202020204" pitchFamily="34" charset="0"/>
              <a:buChar char="•"/>
              <a:defRPr/>
            </a:pP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Adanya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rekomendasi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dokter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penasehat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bahwa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pekerja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perlu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difasilitasi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dalam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Program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Kembali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Kerja</a:t>
            </a:r>
            <a:endParaRPr lang="en-AU" sz="1400" dirty="0">
              <a:solidFill>
                <a:prstClr val="black"/>
              </a:solidFill>
              <a:cs typeface="Arial" pitchFamily="34" charset="0"/>
            </a:endParaRPr>
          </a:p>
          <a:p>
            <a:pPr marL="281727" indent="-281727" algn="just" defTabSz="809018" latinLnBrk="0">
              <a:buFont typeface="Arial" panose="020B0604020202020204" pitchFamily="34" charset="0"/>
              <a:buChar char="•"/>
              <a:defRPr/>
            </a:pPr>
            <a:endParaRPr lang="en-AU" sz="1400" dirty="0">
              <a:solidFill>
                <a:prstClr val="black"/>
              </a:solidFill>
              <a:cs typeface="Arial" pitchFamily="34" charset="0"/>
            </a:endParaRPr>
          </a:p>
          <a:p>
            <a:pPr marL="281727" indent="-281727" algn="just" defTabSz="809018" latinLnBrk="0">
              <a:buFont typeface="Arial" panose="020B0604020202020204" pitchFamily="34" charset="0"/>
              <a:buChar char="•"/>
              <a:defRPr/>
            </a:pP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Pemberi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kerja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dan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Pekerja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bersedia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menandatangani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surat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persetujuan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mengikuti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Program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Kembali</a:t>
            </a:r>
            <a:r>
              <a:rPr lang="en-A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itchFamily="34" charset="0"/>
              </a:rPr>
              <a:t>Kerja</a:t>
            </a:r>
            <a:endParaRPr lang="en-AU" sz="1400" dirty="0">
              <a:solidFill>
                <a:prstClr val="black"/>
              </a:solidFill>
              <a:cs typeface="Arial" pitchFamily="34" charset="0"/>
            </a:endParaRPr>
          </a:p>
          <a:p>
            <a:pPr marL="281727" indent="-281727" algn="just" defTabSz="809018" latinLnBrk="0">
              <a:buFont typeface="Arial" panose="020B0604020202020204" pitchFamily="34" charset="0"/>
              <a:buChar char="•"/>
              <a:defRPr/>
            </a:pPr>
            <a:endParaRPr lang="en-AU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42989" y="1153716"/>
            <a:ext cx="488950" cy="35599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57" tIns="45084" rIns="90157" bIns="45084" anchor="ctr"/>
          <a:lstStyle/>
          <a:p>
            <a:pPr algn="ctr" defTabSz="809018" latinLnBrk="0">
              <a:defRPr/>
            </a:pPr>
            <a:r>
              <a:rPr lang="en-AU" dirty="0">
                <a:solidFill>
                  <a:prstClr val="white"/>
                </a:solidFill>
              </a:rPr>
              <a:t>1</a:t>
            </a: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65213" y="2109802"/>
            <a:ext cx="488950" cy="35599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57" tIns="45084" rIns="90157" bIns="45084" anchor="ctr"/>
          <a:lstStyle/>
          <a:p>
            <a:pPr algn="ctr" defTabSz="809018" latinLnBrk="0">
              <a:defRPr/>
            </a:pPr>
            <a:r>
              <a:rPr lang="en-AU" dirty="0">
                <a:solidFill>
                  <a:prstClr val="white"/>
                </a:solidFill>
              </a:rPr>
              <a:t>3</a:t>
            </a: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65213" y="2765824"/>
            <a:ext cx="488950" cy="35718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57" tIns="45084" rIns="90157" bIns="45084" anchor="ctr"/>
          <a:lstStyle/>
          <a:p>
            <a:pPr algn="ctr" defTabSz="809018" latinLnBrk="0">
              <a:defRPr/>
            </a:pPr>
            <a:r>
              <a:rPr lang="en-AU" dirty="0">
                <a:solidFill>
                  <a:prstClr val="white"/>
                </a:solidFill>
              </a:rPr>
              <a:t>4</a:t>
            </a: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49339" y="3180160"/>
            <a:ext cx="488950" cy="35718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57" tIns="45084" rIns="90157" bIns="45084" anchor="ctr"/>
          <a:lstStyle/>
          <a:p>
            <a:pPr algn="ctr" defTabSz="809018" latinLnBrk="0">
              <a:defRPr/>
            </a:pPr>
            <a:r>
              <a:rPr lang="en-AU" dirty="0">
                <a:solidFill>
                  <a:prstClr val="white"/>
                </a:solidFill>
              </a:rPr>
              <a:t>5</a:t>
            </a: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42989" y="1653792"/>
            <a:ext cx="488950" cy="35599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57" tIns="45084" rIns="90157" bIns="45084" anchor="ctr"/>
          <a:lstStyle/>
          <a:p>
            <a:pPr algn="ctr" defTabSz="809018" latinLnBrk="0">
              <a:defRPr/>
            </a:pPr>
            <a:r>
              <a:rPr lang="en-AU" dirty="0">
                <a:solidFill>
                  <a:prstClr val="white"/>
                </a:solidFill>
              </a:rPr>
              <a:t>2</a:t>
            </a: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2666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860925"/>
            <a:ext cx="21336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31" indent="-285743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2972" indent="-228594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348" indent="-228594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527E2AFA-FF9A-46ED-AD8B-3151D10D0A2B}" type="slidenum">
              <a:rPr lang="en-US" smtClean="0">
                <a:solidFill>
                  <a:srgbClr val="FFFFFF"/>
                </a:solidFill>
              </a:rPr>
              <a:pPr eaLnBrk="1" hangingPunct="1"/>
              <a:t>16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5213" y="3760008"/>
            <a:ext cx="488950" cy="35599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57" tIns="45084" rIns="90157" bIns="45084" anchor="ctr"/>
          <a:lstStyle/>
          <a:p>
            <a:pPr algn="ctr" defTabSz="809018" latinLnBrk="0">
              <a:defRPr/>
            </a:pPr>
            <a:r>
              <a:rPr lang="en-AU" dirty="0">
                <a:solidFill>
                  <a:prstClr val="white"/>
                </a:solidFill>
              </a:rPr>
              <a:t>6</a:t>
            </a: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-18256" y="4876006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itle 3"/>
          <p:cNvSpPr>
            <a:spLocks noGrp="1"/>
          </p:cNvSpPr>
          <p:nvPr>
            <p:ph type="title"/>
          </p:nvPr>
        </p:nvSpPr>
        <p:spPr>
          <a:xfrm>
            <a:off x="251520" y="2283718"/>
            <a:ext cx="9144000" cy="884466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3200" u="sng" dirty="0">
                <a:solidFill>
                  <a:schemeClr val="tx2"/>
                </a:solidFill>
                <a:latin typeface="Calibri" pitchFamily="34" charset="0"/>
                <a:cs typeface="Aharoni"/>
              </a:rPr>
              <a:t/>
            </a:r>
            <a:br>
              <a:rPr lang="en-US" sz="3200" u="sng" dirty="0">
                <a:solidFill>
                  <a:schemeClr val="tx2"/>
                </a:solidFill>
                <a:latin typeface="Calibri" pitchFamily="34" charset="0"/>
                <a:cs typeface="Aharoni"/>
              </a:rPr>
            </a:b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♦</a:t>
            </a:r>
            <a:r>
              <a:rPr lang="id-ID" sz="2800" dirty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PEKERJAAN SAMA/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TEMPAT KERJA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SAMA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/>
            </a:r>
            <a:b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</a:b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♦</a:t>
            </a:r>
            <a:r>
              <a:rPr lang="id-ID" sz="2800" dirty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PEKERJAAN 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SERUPA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/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TEMPAT KERJA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SAMA</a:t>
            </a:r>
            <a:b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</a:b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♦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PEKERJAAN BERBE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D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A/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 TEMPAT KERJA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 SAMA</a:t>
            </a:r>
            <a:b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</a:b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♦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PEKERJAAN SAMA/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 TEMPAT KERJA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 BERBE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D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A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/>
            </a:r>
            <a:b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</a:b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♦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PEKERJAAN 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SERUPA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/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 TEMPAT KERJA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 BERBE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D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A</a:t>
            </a:r>
            <a:b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</a:b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♦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PEKERJAAN BERBE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D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A/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 TEMPAT KERJA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BERBE</a:t>
            </a:r>
            <a:r>
              <a:rPr lang="id-ID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D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A</a:t>
            </a:r>
            <a:b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</a:b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♦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haroni"/>
              </a:rPr>
              <a:t>BEKERJA SENDIRI</a:t>
            </a:r>
            <a:r>
              <a:rPr lang="en-US" sz="3200" dirty="0">
                <a:solidFill>
                  <a:schemeClr val="tx2"/>
                </a:solidFill>
                <a:latin typeface="Calibri" pitchFamily="34" charset="0"/>
                <a:cs typeface="Aharoni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Calibri" pitchFamily="34" charset="0"/>
                <a:cs typeface="Aharoni"/>
              </a:rPr>
            </a:br>
            <a:endParaRPr lang="en-GB" sz="3200" dirty="0">
              <a:latin typeface="Aharoni"/>
              <a:cs typeface="Aharon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2123728" y="0"/>
            <a:ext cx="4876800" cy="800100"/>
          </a:xfrm>
          <a:prstGeom prst="rect">
            <a:avLst/>
          </a:prstGeom>
        </p:spPr>
        <p:txBody>
          <a:bodyPr lIns="91438" tIns="45719" rIns="91438" bIns="45719" rtlCol="0">
            <a:normAutofit fontScale="77500" lnSpcReduction="20000"/>
          </a:bodyPr>
          <a:lstStyle/>
          <a:p>
            <a:pPr marL="0" indent="0" defTabSz="903452"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HIRARKI Program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Kembali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Kerja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2267745" y="0"/>
            <a:ext cx="5112568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8" tIns="45719" rIns="91438" bIns="45719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 err="1">
                <a:solidFill>
                  <a:srgbClr val="FFFF00"/>
                </a:solidFill>
              </a:rPr>
              <a:t>Pendekatan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Situasi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Khusus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6948051"/>
              </p:ext>
            </p:extLst>
          </p:nvPr>
        </p:nvGraphicFramePr>
        <p:xfrm>
          <a:off x="683568" y="539752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 descr="pe02097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291830"/>
            <a:ext cx="1962944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9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1" y="1923678"/>
            <a:ext cx="7707820" cy="28083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1438" indent="-91438" algn="ctr">
              <a:lnSpc>
                <a:spcPct val="90000"/>
              </a:lnSpc>
              <a:buClr>
                <a:schemeClr val="accent1"/>
              </a:buClr>
              <a:buSzPts val="2800"/>
              <a:buFont typeface="Calibri"/>
              <a:buChar char=" "/>
              <a:defRPr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Suatu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program di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perusahaan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bertujuan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membantu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pekerja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:</a:t>
            </a:r>
            <a:endParaRPr lang="en-US" sz="1400" dirty="0"/>
          </a:p>
          <a:p>
            <a:pPr marL="384038" lvl="1" indent="-182876" algn="ctr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ts val="2400"/>
              <a:buFont typeface="Calibri"/>
              <a:buChar char="◦"/>
              <a:defRPr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Melakukan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pekerjaan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semula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sesegera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mungkin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atau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secara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bertahap</a:t>
            </a: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pPr marL="384038" lvl="1" indent="-182876" algn="ctr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ts val="2400"/>
              <a:buFont typeface="Calibri"/>
              <a:buChar char="◦"/>
              <a:defRPr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Melakukan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penyesuaian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pada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pekerjaan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semula</a:t>
            </a: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pPr marL="384038" lvl="1" indent="-182876" algn="ctr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ts val="2400"/>
              <a:buFont typeface="Calibri"/>
              <a:buChar char="◦"/>
              <a:defRPr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Menemukan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pekerjaan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lain yang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sesuai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dengan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kondisi</a:t>
            </a: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pPr marL="384038" lvl="1" indent="-182876" algn="ctr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ts val="2400"/>
              <a:buFont typeface="Calibri"/>
              <a:buChar char="◦"/>
              <a:defRPr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Membantu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pekerja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mengatasi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keterbatasan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dimiliki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melakukan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pekerjaan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dirty="0">
                <a:latin typeface="Calibri"/>
                <a:ea typeface="Calibri"/>
                <a:cs typeface="Calibri"/>
                <a:sym typeface="Calibri"/>
              </a:rPr>
            </a:b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pPr lvl="1" algn="ctr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ts val="2400"/>
              <a:defRPr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( ACOEM, 2008/2013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diadop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oleh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PERDOKI, 2008/2013)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2516" y="267494"/>
            <a:ext cx="7776864" cy="1551042"/>
            <a:chOff x="309674" y="115238"/>
            <a:chExt cx="3626360" cy="1551042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309674" y="115238"/>
              <a:ext cx="3626360" cy="155104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r>
                <a:rPr lang="en-US" altLang="en-US" sz="1200" b="1" dirty="0">
                  <a:solidFill>
                    <a:srgbClr val="1F497D"/>
                  </a:solidFill>
                </a:rPr>
                <a:t>1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Kapasitas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Fisik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/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Kemampuan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Kerja</a:t>
              </a: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r>
                <a:rPr lang="en-US" altLang="en-US" sz="1200" b="1" dirty="0">
                  <a:solidFill>
                    <a:srgbClr val="1F497D"/>
                  </a:solidFill>
                </a:rPr>
                <a:t>2.Risiko</a:t>
              </a:r>
            </a:p>
            <a:p>
              <a:pPr marL="0" indent="0" algn="ctr">
                <a:spcBef>
                  <a:spcPct val="50000"/>
                </a:spcBef>
                <a:buNone/>
              </a:pPr>
              <a:r>
                <a:rPr lang="en-US" altLang="en-US" sz="1200" b="1" dirty="0">
                  <a:solidFill>
                    <a:srgbClr val="1F497D"/>
                  </a:solidFill>
                </a:rPr>
                <a:t>3.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Toleransi</a:t>
              </a:r>
              <a:endParaRPr lang="en-US" altLang="en-US" sz="1200" b="1" dirty="0">
                <a:solidFill>
                  <a:srgbClr val="1F497D"/>
                </a:solidFill>
              </a:endParaRPr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309674" y="115238"/>
              <a:ext cx="3626360" cy="54207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en-US" altLang="ko-KR" sz="2400" dirty="0" err="1">
                  <a:solidFill>
                    <a:schemeClr val="tx1"/>
                  </a:solidFill>
                  <a:latin typeface="Arial"/>
                </a:rPr>
                <a:t>Faktor</a:t>
              </a:r>
              <a:r>
                <a:rPr lang="en-US" altLang="ko-KR" sz="2400" dirty="0">
                  <a:solidFill>
                    <a:schemeClr val="tx1"/>
                  </a:solidFill>
                  <a:latin typeface="Arial"/>
                </a:rPr>
                <a:t> </a:t>
              </a:r>
              <a:r>
                <a:rPr lang="en-US" altLang="ko-KR" sz="2400" dirty="0" err="1">
                  <a:solidFill>
                    <a:schemeClr val="tx1"/>
                  </a:solidFill>
                  <a:latin typeface="Arial"/>
                </a:rPr>
                <a:t>Penentu</a:t>
              </a:r>
              <a:r>
                <a:rPr lang="en-US" altLang="ko-KR" sz="2400" dirty="0">
                  <a:solidFill>
                    <a:schemeClr val="tx1"/>
                  </a:solidFill>
                  <a:latin typeface="Arial"/>
                </a:rPr>
                <a:t> </a:t>
              </a:r>
              <a:r>
                <a:rPr lang="en-US" altLang="ko-KR" sz="2400" dirty="0" err="1">
                  <a:solidFill>
                    <a:schemeClr val="tx1"/>
                  </a:solidFill>
                  <a:latin typeface="Arial"/>
                </a:rPr>
                <a:t>Kembali</a:t>
              </a:r>
              <a:r>
                <a:rPr lang="en-US" altLang="ko-KR" sz="2400" dirty="0">
                  <a:solidFill>
                    <a:schemeClr val="tx1"/>
                  </a:solidFill>
                  <a:latin typeface="Arial"/>
                </a:rPr>
                <a:t> </a:t>
              </a:r>
              <a:r>
                <a:rPr lang="en-US" altLang="ko-KR" sz="2400" dirty="0" err="1">
                  <a:solidFill>
                    <a:schemeClr val="tx1"/>
                  </a:solidFill>
                  <a:latin typeface="Arial"/>
                </a:rPr>
                <a:t>Bekerja</a:t>
              </a:r>
              <a:endParaRPr lang="ko-KR" altLang="en-US" sz="2400" dirty="0">
                <a:solidFill>
                  <a:schemeClr val="tx1"/>
                </a:solidFill>
                <a:latin typeface="Arial"/>
              </a:endParaRPr>
            </a:p>
          </p:txBody>
        </p:sp>
      </p:grpSp>
      <p:sp>
        <p:nvSpPr>
          <p:cNvPr id="10" name="Title 4"/>
          <p:cNvSpPr txBox="1">
            <a:spLocks/>
          </p:cNvSpPr>
          <p:nvPr/>
        </p:nvSpPr>
        <p:spPr>
          <a:xfrm>
            <a:off x="1619673" y="1930324"/>
            <a:ext cx="5334520" cy="5420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sz="1800" dirty="0"/>
              <a:t>PROGRAM ‘RETURN TO WORK</a:t>
            </a:r>
            <a:endParaRPr lang="en-US" alt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TextBox 11">
            <a:hlinkClick r:id="rId2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3513" y="2223127"/>
            <a:ext cx="5334520" cy="16734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endParaRPr lang="en-US" altLang="en-US" sz="1400" b="1" dirty="0">
              <a:solidFill>
                <a:prstClr val="black"/>
              </a:solidFill>
            </a:endParaRP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 sz="1400" b="1" dirty="0" err="1">
                <a:solidFill>
                  <a:srgbClr val="1F497D"/>
                </a:solidFill>
              </a:rPr>
              <a:t>Meminimalkan</a:t>
            </a:r>
            <a:r>
              <a:rPr lang="en-US" altLang="en-US" sz="1400" b="1" dirty="0">
                <a:solidFill>
                  <a:srgbClr val="1F497D"/>
                </a:solidFill>
              </a:rPr>
              <a:t> </a:t>
            </a:r>
            <a:r>
              <a:rPr lang="en-US" altLang="en-US" sz="1400" b="1" dirty="0" err="1">
                <a:solidFill>
                  <a:srgbClr val="1F497D"/>
                </a:solidFill>
              </a:rPr>
              <a:t>terjadinya</a:t>
            </a:r>
            <a:r>
              <a:rPr lang="en-US" altLang="en-US" sz="1400" b="1" dirty="0">
                <a:solidFill>
                  <a:srgbClr val="1F497D"/>
                </a:solidFill>
              </a:rPr>
              <a:t> </a:t>
            </a:r>
            <a:r>
              <a:rPr lang="en-US" altLang="en-US" sz="1400" b="1" dirty="0" err="1">
                <a:solidFill>
                  <a:srgbClr val="1F497D"/>
                </a:solidFill>
              </a:rPr>
              <a:t>kecacatan</a:t>
            </a:r>
            <a:endParaRPr lang="en-US" altLang="en-US" sz="1400" b="1" dirty="0">
              <a:solidFill>
                <a:srgbClr val="1F497D"/>
              </a:solidFill>
            </a:endParaRP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 sz="1400" b="1" dirty="0" err="1">
                <a:solidFill>
                  <a:srgbClr val="1F497D"/>
                </a:solidFill>
              </a:rPr>
              <a:t>Mengembalikan</a:t>
            </a:r>
            <a:r>
              <a:rPr lang="en-US" altLang="en-US" sz="1400" b="1" dirty="0">
                <a:solidFill>
                  <a:srgbClr val="1F497D"/>
                </a:solidFill>
              </a:rPr>
              <a:t> </a:t>
            </a:r>
            <a:r>
              <a:rPr lang="en-US" altLang="en-US" sz="1400" b="1" dirty="0" err="1">
                <a:solidFill>
                  <a:srgbClr val="1F497D"/>
                </a:solidFill>
              </a:rPr>
              <a:t>kemampuan</a:t>
            </a:r>
            <a:r>
              <a:rPr lang="en-US" altLang="en-US" sz="1400" b="1" dirty="0">
                <a:solidFill>
                  <a:srgbClr val="1F497D"/>
                </a:solidFill>
              </a:rPr>
              <a:t>  </a:t>
            </a:r>
            <a:r>
              <a:rPr lang="en-US" altLang="en-US" sz="1400" b="1" dirty="0" err="1">
                <a:solidFill>
                  <a:srgbClr val="1F497D"/>
                </a:solidFill>
              </a:rPr>
              <a:t>beraktivitas</a:t>
            </a:r>
            <a:r>
              <a:rPr lang="en-US" altLang="en-US" sz="1400" b="1" dirty="0">
                <a:solidFill>
                  <a:srgbClr val="1F497D"/>
                </a:solidFill>
              </a:rPr>
              <a:t> </a:t>
            </a:r>
            <a:r>
              <a:rPr lang="en-US" altLang="en-US" sz="1400" b="1" dirty="0" err="1">
                <a:solidFill>
                  <a:srgbClr val="1F497D"/>
                </a:solidFill>
              </a:rPr>
              <a:t>seperti</a:t>
            </a:r>
            <a:r>
              <a:rPr lang="en-US" altLang="en-US" sz="1400" b="1" dirty="0">
                <a:solidFill>
                  <a:srgbClr val="1F497D"/>
                </a:solidFill>
              </a:rPr>
              <a:t> </a:t>
            </a:r>
            <a:r>
              <a:rPr lang="en-US" altLang="en-US" sz="1400" b="1" dirty="0" err="1">
                <a:solidFill>
                  <a:srgbClr val="1F497D"/>
                </a:solidFill>
              </a:rPr>
              <a:t>semula</a:t>
            </a:r>
            <a:endParaRPr lang="en-US" altLang="en-US" sz="1400" b="1" dirty="0">
              <a:solidFill>
                <a:srgbClr val="1F497D"/>
              </a:solidFill>
            </a:endParaRP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 sz="1400" b="1" dirty="0" err="1">
                <a:solidFill>
                  <a:srgbClr val="1F497D"/>
                </a:solidFill>
              </a:rPr>
              <a:t>Dapat</a:t>
            </a:r>
            <a:r>
              <a:rPr lang="en-US" altLang="en-US" sz="1400" b="1" dirty="0">
                <a:solidFill>
                  <a:srgbClr val="1F497D"/>
                </a:solidFill>
              </a:rPr>
              <a:t> </a:t>
            </a:r>
            <a:r>
              <a:rPr lang="en-US" altLang="en-US" sz="1400" b="1" dirty="0" err="1">
                <a:solidFill>
                  <a:srgbClr val="1F497D"/>
                </a:solidFill>
              </a:rPr>
              <a:t>kembali</a:t>
            </a:r>
            <a:r>
              <a:rPr lang="en-US" altLang="en-US" sz="1400" b="1" dirty="0">
                <a:solidFill>
                  <a:srgbClr val="1F497D"/>
                </a:solidFill>
              </a:rPr>
              <a:t> </a:t>
            </a:r>
            <a:r>
              <a:rPr lang="en-US" altLang="en-US" sz="1400" b="1" dirty="0" err="1">
                <a:solidFill>
                  <a:srgbClr val="1F497D"/>
                </a:solidFill>
              </a:rPr>
              <a:t>ke</a:t>
            </a:r>
            <a:r>
              <a:rPr lang="en-US" altLang="en-US" sz="1400" b="1" dirty="0">
                <a:solidFill>
                  <a:srgbClr val="1F497D"/>
                </a:solidFill>
              </a:rPr>
              <a:t> </a:t>
            </a:r>
            <a:r>
              <a:rPr lang="en-US" altLang="en-US" sz="1400" b="1" dirty="0" err="1">
                <a:solidFill>
                  <a:srgbClr val="1F497D"/>
                </a:solidFill>
              </a:rPr>
              <a:t>pekerjaan</a:t>
            </a:r>
            <a:r>
              <a:rPr lang="en-US" altLang="en-US" sz="1400" b="1" dirty="0">
                <a:solidFill>
                  <a:srgbClr val="1F497D"/>
                </a:solidFill>
              </a:rPr>
              <a:t> </a:t>
            </a:r>
            <a:r>
              <a:rPr lang="en-US" altLang="en-US" sz="1400" b="1" dirty="0" err="1">
                <a:solidFill>
                  <a:srgbClr val="1F497D"/>
                </a:solidFill>
              </a:rPr>
              <a:t>semula</a:t>
            </a:r>
            <a:r>
              <a:rPr lang="en-US" altLang="en-US" sz="1400" b="1" dirty="0">
                <a:solidFill>
                  <a:srgbClr val="1F497D"/>
                </a:solidFill>
              </a:rPr>
              <a:t> /</a:t>
            </a:r>
            <a:r>
              <a:rPr lang="en-US" altLang="en-US" sz="1400" b="1" i="1" dirty="0">
                <a:solidFill>
                  <a:srgbClr val="1F497D"/>
                </a:solidFill>
              </a:rPr>
              <a:t>Return to Work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5576" y="139175"/>
            <a:ext cx="7776864" cy="1551042"/>
            <a:chOff x="309674" y="115238"/>
            <a:chExt cx="3626360" cy="1551042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309674" y="115238"/>
              <a:ext cx="3626360" cy="15510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r>
                <a:rPr lang="en-US" altLang="en-US" sz="1200" b="1" dirty="0" err="1">
                  <a:solidFill>
                    <a:srgbClr val="1F497D"/>
                  </a:solidFill>
                </a:rPr>
                <a:t>Mengembalikan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fungsi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anggota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tubuh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 yang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sakit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,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atau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cedera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sehingga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dapat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berfungsi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kembali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</a:p>
            <a:p>
              <a:pPr marL="0" indent="0" algn="ctr">
                <a:spcBef>
                  <a:spcPct val="50000"/>
                </a:spcBef>
                <a:buNone/>
              </a:pPr>
              <a:r>
                <a:rPr lang="en-US" altLang="en-US" sz="1200" b="1" dirty="0" err="1">
                  <a:solidFill>
                    <a:srgbClr val="1F497D"/>
                  </a:solidFill>
                </a:rPr>
                <a:t>semaksimal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mungkin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dan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mampu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mandiri</a:t>
              </a:r>
              <a:r>
                <a:rPr lang="en-US" altLang="en-US" sz="1200" b="1" dirty="0">
                  <a:solidFill>
                    <a:srgbClr val="1F497D"/>
                  </a:solidFill>
                </a:rPr>
                <a:t> </a:t>
              </a:r>
              <a:r>
                <a:rPr lang="en-US" altLang="en-US" sz="1200" b="1" dirty="0" err="1">
                  <a:solidFill>
                    <a:srgbClr val="1F497D"/>
                  </a:solidFill>
                </a:rPr>
                <a:t>kembali</a:t>
              </a:r>
              <a:endParaRPr lang="en-US" altLang="en-US" sz="1200" b="1" dirty="0">
                <a:solidFill>
                  <a:srgbClr val="1F497D"/>
                </a:solidFill>
              </a:endParaRPr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309674" y="115238"/>
              <a:ext cx="3626360" cy="5420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en-US" altLang="ko-KR" sz="1800" dirty="0" err="1">
                  <a:solidFill>
                    <a:srgbClr val="1F497D">
                      <a:lumMod val="50000"/>
                    </a:srgbClr>
                  </a:solidFill>
                  <a:latin typeface="Arial"/>
                </a:rPr>
                <a:t>Definisi</a:t>
              </a:r>
              <a:r>
                <a:rPr lang="en-US" altLang="ko-KR" sz="1800" dirty="0">
                  <a:solidFill>
                    <a:srgbClr val="1F497D">
                      <a:lumMod val="50000"/>
                    </a:srgbClr>
                  </a:solidFill>
                  <a:latin typeface="Arial"/>
                </a:rPr>
                <a:t> </a:t>
              </a:r>
              <a:r>
                <a:rPr lang="en-US" altLang="ko-KR" sz="1800" dirty="0" err="1">
                  <a:solidFill>
                    <a:srgbClr val="1F497D">
                      <a:lumMod val="50000"/>
                    </a:srgbClr>
                  </a:solidFill>
                  <a:latin typeface="Arial"/>
                </a:rPr>
                <a:t>Rehabilitasi</a:t>
              </a:r>
              <a:endParaRPr lang="ko-KR" altLang="en-US" sz="1800" dirty="0">
                <a:solidFill>
                  <a:srgbClr val="1F497D">
                    <a:lumMod val="50000"/>
                  </a:srgbClr>
                </a:solidFill>
                <a:latin typeface="Arial"/>
              </a:endParaRPr>
            </a:p>
          </p:txBody>
        </p:sp>
      </p:grpSp>
      <p:sp>
        <p:nvSpPr>
          <p:cNvPr id="10" name="Title 4"/>
          <p:cNvSpPr txBox="1">
            <a:spLocks/>
          </p:cNvSpPr>
          <p:nvPr/>
        </p:nvSpPr>
        <p:spPr>
          <a:xfrm>
            <a:off x="1708239" y="2067694"/>
            <a:ext cx="5334520" cy="5420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altLang="en-US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Tujuan</a:t>
            </a:r>
            <a:r>
              <a:rPr lang="en-US" alt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en-US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Rehabilitasi</a:t>
            </a:r>
            <a:endParaRPr lang="en-US" alt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TextBox 11">
            <a:hlinkClick r:id="rId2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2234952" y="195486"/>
            <a:ext cx="5112568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8" tIns="45719" rIns="91438" bIns="45719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err="1">
                <a:solidFill>
                  <a:srgbClr val="FFFF00"/>
                </a:solidFill>
              </a:rPr>
              <a:t>Faktor</a:t>
            </a:r>
            <a:r>
              <a:rPr lang="en-US" altLang="ko-KR" sz="2000" b="1" dirty="0">
                <a:solidFill>
                  <a:srgbClr val="FFFF00"/>
                </a:solidFill>
              </a:rPr>
              <a:t> </a:t>
            </a:r>
            <a:r>
              <a:rPr lang="en-US" altLang="ko-KR" sz="2000" b="1" dirty="0" err="1">
                <a:solidFill>
                  <a:srgbClr val="FFFF00"/>
                </a:solidFill>
              </a:rPr>
              <a:t>Penentu</a:t>
            </a:r>
            <a:r>
              <a:rPr lang="en-US" altLang="ko-KR" sz="2000" b="1" dirty="0">
                <a:solidFill>
                  <a:srgbClr val="FFFF00"/>
                </a:solidFill>
              </a:rPr>
              <a:t> </a:t>
            </a:r>
            <a:r>
              <a:rPr lang="en-US" altLang="ko-KR" sz="2000" b="1" dirty="0" err="1">
                <a:solidFill>
                  <a:srgbClr val="FFFF00"/>
                </a:solidFill>
              </a:rPr>
              <a:t>Kembali</a:t>
            </a:r>
            <a:r>
              <a:rPr lang="en-US" altLang="ko-KR" sz="2000" b="1" dirty="0">
                <a:solidFill>
                  <a:srgbClr val="FFFF00"/>
                </a:solidFill>
              </a:rPr>
              <a:t> </a:t>
            </a:r>
            <a:r>
              <a:rPr lang="en-US" altLang="ko-KR" sz="2000" b="1" dirty="0" err="1">
                <a:solidFill>
                  <a:srgbClr val="FFFF00"/>
                </a:solidFill>
              </a:rPr>
              <a:t>Bekerja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3358262"/>
              </p:ext>
            </p:extLst>
          </p:nvPr>
        </p:nvGraphicFramePr>
        <p:xfrm>
          <a:off x="683568" y="539752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2263" y="1024489"/>
            <a:ext cx="1712724" cy="58862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400" b="1" dirty="0"/>
              <a:t>1.Kapasitas </a:t>
            </a:r>
            <a:r>
              <a:rPr lang="en-US" sz="1400" b="1" dirty="0" err="1"/>
              <a:t>Kerja</a:t>
            </a:r>
            <a:endParaRPr lang="en-US" sz="1400" b="1" dirty="0"/>
          </a:p>
          <a:p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467544" y="3783306"/>
            <a:ext cx="2808312" cy="103327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marL="90486" indent="-90486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2000"/>
              <a:buFont typeface="Calibri" pitchFamily="34" charset="0"/>
              <a:buChar char=" "/>
            </a:pPr>
            <a:r>
              <a:rPr lang="en-US" altLang="en-US" sz="11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KAPASITAS KERJA BUKAN DITENTUKAN </a:t>
            </a:r>
          </a:p>
          <a:p>
            <a:pPr marL="90486" indent="-90486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2000"/>
              <a:buFont typeface="Calibri" pitchFamily="34" charset="0"/>
              <a:buChar char=" "/>
            </a:pPr>
            <a:r>
              <a:rPr lang="en-US" altLang="en-US" sz="11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OLEH DIAGNOSIS PENYAKIT  </a:t>
            </a:r>
          </a:p>
          <a:p>
            <a:pPr marL="90486" indent="-90486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2000"/>
              <a:buFont typeface="Calibri" pitchFamily="34" charset="0"/>
              <a:buChar char=" "/>
            </a:pPr>
            <a:r>
              <a:rPr lang="en-US" altLang="en-US" sz="11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HARUS DINILAI SECARA INDIVIDU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6728" y="1923691"/>
            <a:ext cx="2448272" cy="161890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91438" indent="-91438" algn="just">
              <a:lnSpc>
                <a:spcPct val="90000"/>
              </a:lnSpc>
              <a:buClr>
                <a:schemeClr val="accent1"/>
              </a:buClr>
              <a:buSzPts val="1800"/>
              <a:buFont typeface="Calibri"/>
              <a:buChar char=" "/>
              <a:defRPr/>
            </a:pPr>
            <a:r>
              <a:rPr lang="en-US" sz="1100" dirty="0" err="1">
                <a:ea typeface="Calibri"/>
                <a:cs typeface="Calibri"/>
                <a:sym typeface="Calibri"/>
              </a:rPr>
              <a:t>Kemungkinan</a:t>
            </a:r>
            <a:r>
              <a:rPr lang="en-US" sz="1100" dirty="0"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ea typeface="Calibri"/>
                <a:cs typeface="Calibri"/>
                <a:sym typeface="Calibri"/>
              </a:rPr>
              <a:t>membahayakan</a:t>
            </a:r>
            <a:r>
              <a:rPr lang="en-US" sz="1100" dirty="0">
                <a:ea typeface="Calibri"/>
                <a:cs typeface="Calibri"/>
                <a:sym typeface="Calibri"/>
              </a:rPr>
              <a:t> :</a:t>
            </a:r>
          </a:p>
          <a:p>
            <a:pPr marL="171446" indent="-171446" algn="just">
              <a:lnSpc>
                <a:spcPct val="90000"/>
              </a:lnSpc>
              <a:buClr>
                <a:schemeClr val="accent1"/>
              </a:buClr>
              <a:buSzPts val="1800"/>
              <a:buFont typeface="Arial" pitchFamily="34" charset="0"/>
              <a:buChar char="•"/>
              <a:defRPr/>
            </a:pPr>
            <a:r>
              <a:rPr lang="en-US" sz="1100" dirty="0" err="1">
                <a:ea typeface="Calibri"/>
                <a:cs typeface="Calibri"/>
                <a:sym typeface="Calibri"/>
              </a:rPr>
              <a:t>Pasien</a:t>
            </a:r>
            <a:r>
              <a:rPr lang="en-US" sz="1100" dirty="0">
                <a:ea typeface="Calibri"/>
                <a:cs typeface="Calibri"/>
                <a:sym typeface="Calibri"/>
              </a:rPr>
              <a:t> </a:t>
            </a:r>
          </a:p>
          <a:p>
            <a:pPr marL="171446" indent="-171446" algn="just">
              <a:lnSpc>
                <a:spcPct val="90000"/>
              </a:lnSpc>
              <a:buClr>
                <a:schemeClr val="accent1"/>
              </a:buClr>
              <a:buSzPts val="1800"/>
              <a:buFont typeface="Arial" pitchFamily="34" charset="0"/>
              <a:buChar char="•"/>
              <a:defRPr/>
            </a:pPr>
            <a:r>
              <a:rPr lang="en-US" sz="1100" dirty="0" err="1">
                <a:ea typeface="Calibri"/>
                <a:cs typeface="Calibri"/>
                <a:sym typeface="Calibri"/>
              </a:rPr>
              <a:t>Teman</a:t>
            </a:r>
            <a:r>
              <a:rPr lang="en-US" sz="1100" dirty="0"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ea typeface="Calibri"/>
                <a:cs typeface="Calibri"/>
                <a:sym typeface="Calibri"/>
              </a:rPr>
              <a:t>kerja</a:t>
            </a:r>
            <a:endParaRPr lang="en-US" sz="1100" dirty="0">
              <a:ea typeface="Calibri"/>
              <a:cs typeface="Calibri"/>
              <a:sym typeface="Calibri"/>
            </a:endParaRPr>
          </a:p>
          <a:p>
            <a:pPr marL="171446" indent="-171446" algn="just">
              <a:lnSpc>
                <a:spcPct val="90000"/>
              </a:lnSpc>
              <a:buClr>
                <a:schemeClr val="accent1"/>
              </a:buClr>
              <a:buSzPts val="1800"/>
              <a:buFont typeface="Arial" pitchFamily="34" charset="0"/>
              <a:buChar char="•"/>
              <a:defRPr/>
            </a:pPr>
            <a:r>
              <a:rPr lang="en-US" sz="1100" dirty="0" err="1">
                <a:ea typeface="Calibri"/>
                <a:cs typeface="Calibri"/>
                <a:sym typeface="Calibri"/>
              </a:rPr>
              <a:t>Lingkungan</a:t>
            </a:r>
            <a:endParaRPr lang="en-US" sz="1100" dirty="0"/>
          </a:p>
          <a:p>
            <a:pPr marL="91438" indent="-91438" algn="just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1800"/>
              <a:buFont typeface="Calibri"/>
              <a:buChar char=" "/>
              <a:defRPr/>
            </a:pPr>
            <a:r>
              <a:rPr lang="en-US" sz="1100" dirty="0" err="1">
                <a:ea typeface="Calibri"/>
                <a:cs typeface="Calibri"/>
                <a:sym typeface="Calibri"/>
              </a:rPr>
              <a:t>Penilaian</a:t>
            </a:r>
            <a:r>
              <a:rPr lang="en-US" sz="1100" dirty="0"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ea typeface="Calibri"/>
                <a:cs typeface="Calibri"/>
                <a:sym typeface="Calibri"/>
              </a:rPr>
              <a:t>risiko</a:t>
            </a:r>
            <a:r>
              <a:rPr lang="en-US" sz="1100" dirty="0"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ea typeface="Calibri"/>
                <a:cs typeface="Calibri"/>
                <a:sym typeface="Calibri"/>
              </a:rPr>
              <a:t>berdasarkan</a:t>
            </a:r>
            <a:endParaRPr lang="en-US" sz="1100" dirty="0">
              <a:ea typeface="Calibri"/>
              <a:cs typeface="Calibri"/>
              <a:sym typeface="Calibri"/>
            </a:endParaRPr>
          </a:p>
          <a:p>
            <a:pPr marL="91438" indent="-91438" algn="just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1800"/>
              <a:buFont typeface="Calibri"/>
              <a:buChar char=" "/>
              <a:defRPr/>
            </a:pPr>
            <a:r>
              <a:rPr lang="en-US" sz="1100" dirty="0">
                <a:ea typeface="Calibri"/>
                <a:cs typeface="Calibri"/>
                <a:sym typeface="Calibri"/>
              </a:rPr>
              <a:t>-</a:t>
            </a:r>
            <a:r>
              <a:rPr lang="en-US" sz="1100" dirty="0" err="1">
                <a:ea typeface="Calibri"/>
                <a:cs typeface="Calibri"/>
                <a:sym typeface="Calibri"/>
              </a:rPr>
              <a:t>bukti</a:t>
            </a:r>
            <a:r>
              <a:rPr lang="en-US" sz="1100" dirty="0"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ea typeface="Calibri"/>
                <a:cs typeface="Calibri"/>
                <a:sym typeface="Calibri"/>
              </a:rPr>
              <a:t>bukti</a:t>
            </a:r>
            <a:r>
              <a:rPr lang="en-US" sz="1100" dirty="0">
                <a:ea typeface="Calibri"/>
                <a:cs typeface="Calibri"/>
                <a:sym typeface="Calibri"/>
              </a:rPr>
              <a:t>/</a:t>
            </a:r>
            <a:r>
              <a:rPr lang="en-US" sz="1100" dirty="0" err="1">
                <a:ea typeface="Calibri"/>
                <a:cs typeface="Calibri"/>
                <a:sym typeface="Calibri"/>
              </a:rPr>
              <a:t>konsensus</a:t>
            </a:r>
            <a:r>
              <a:rPr lang="en-US" sz="1100" dirty="0">
                <a:ea typeface="Calibri"/>
                <a:cs typeface="Calibri"/>
                <a:sym typeface="Calibri"/>
              </a:rPr>
              <a:t> yang </a:t>
            </a:r>
            <a:r>
              <a:rPr lang="en-US" sz="1100" dirty="0" err="1">
                <a:ea typeface="Calibri"/>
                <a:cs typeface="Calibri"/>
                <a:sym typeface="Calibri"/>
              </a:rPr>
              <a:t>ada,situasi</a:t>
            </a:r>
            <a:r>
              <a:rPr lang="en-US" sz="1100" dirty="0"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ea typeface="Calibri"/>
                <a:cs typeface="Calibri"/>
                <a:sym typeface="Calibri"/>
              </a:rPr>
              <a:t>kerja</a:t>
            </a:r>
            <a:r>
              <a:rPr lang="en-US" sz="1100" dirty="0"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ea typeface="Calibri"/>
                <a:cs typeface="Calibri"/>
                <a:sym typeface="Calibri"/>
              </a:rPr>
              <a:t>setempat</a:t>
            </a:r>
            <a:r>
              <a:rPr lang="en-US" sz="1100" dirty="0"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ea typeface="Calibri"/>
                <a:cs typeface="Calibri"/>
                <a:sym typeface="Calibri"/>
              </a:rPr>
              <a:t>dan</a:t>
            </a:r>
            <a:r>
              <a:rPr lang="en-US" sz="1100" dirty="0"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ea typeface="Calibri"/>
                <a:cs typeface="Calibri"/>
                <a:sym typeface="Calibri"/>
              </a:rPr>
              <a:t>pengalaman</a:t>
            </a:r>
            <a:r>
              <a:rPr lang="en-US" sz="1100" dirty="0">
                <a:ea typeface="Calibri"/>
                <a:cs typeface="Calibri"/>
                <a:sym typeface="Calibri"/>
              </a:rPr>
              <a:t>/expertise </a:t>
            </a:r>
            <a:r>
              <a:rPr lang="en-US" sz="1100" dirty="0" err="1">
                <a:ea typeface="Calibri"/>
                <a:cs typeface="Calibri"/>
                <a:sym typeface="Calibri"/>
              </a:rPr>
              <a:t>dokter</a:t>
            </a:r>
            <a:endParaRPr lang="en-US" sz="11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410952" y="3750793"/>
            <a:ext cx="2601208" cy="103327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200" dirty="0" err="1">
                <a:solidFill>
                  <a:srgbClr val="002060"/>
                </a:solidFill>
              </a:rPr>
              <a:t>Risiko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meningkat</a:t>
            </a:r>
            <a:r>
              <a:rPr lang="en-US" sz="1200" dirty="0">
                <a:solidFill>
                  <a:srgbClr val="002060"/>
                </a:solidFill>
              </a:rPr>
              <a:t>; </a:t>
            </a:r>
            <a:r>
              <a:rPr lang="en-US" sz="1200" dirty="0" err="1">
                <a:solidFill>
                  <a:srgbClr val="002060"/>
                </a:solidFill>
              </a:rPr>
              <a:t>apabila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200" dirty="0" err="1">
                <a:solidFill>
                  <a:srgbClr val="002060"/>
                </a:solidFill>
              </a:rPr>
              <a:t>terdiagnosa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penyakit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akibat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kerja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3909" y="1779674"/>
            <a:ext cx="2498545" cy="14819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1446" indent="-171446" algn="just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ts val="2000"/>
              <a:buFont typeface="Arial" pitchFamily="34" charset="0"/>
              <a:buChar char="•"/>
            </a:pP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Penilaian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terhadap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kesediaan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</a:p>
          <a:p>
            <a:pPr marL="90486" indent="-90486" algn="just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ts val="2000"/>
              <a:buFont typeface="Calibri" pitchFamily="34" charset="0"/>
              <a:buChar char=" "/>
            </a:pP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pasien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untuk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bekerja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kembali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</a:p>
          <a:p>
            <a:pPr marL="90486" indent="-90486" algn="just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ts val="2000"/>
              <a:buFont typeface="Calibri" pitchFamily="34" charset="0"/>
              <a:buChar char=" "/>
            </a:pP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meskipun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masih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ada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rasa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sakit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</a:p>
          <a:p>
            <a:pPr marL="90486" indent="-90486" algn="just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ts val="2000"/>
              <a:buFont typeface="Calibri" pitchFamily="34" charset="0"/>
              <a:buChar char=" "/>
            </a:pP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atau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ketidak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nyamanan</a:t>
            </a:r>
            <a:endParaRPr lang="en-US" altLang="en-US" sz="1100" dirty="0"/>
          </a:p>
          <a:p>
            <a:pPr marL="171446" indent="-171446" algn="just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2000"/>
              <a:buFont typeface="Arial" pitchFamily="34" charset="0"/>
              <a:buChar char="•"/>
            </a:pP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Kesediaan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tempat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kerja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untuk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menerima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kembali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pekerja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dengan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disabilitas</a:t>
            </a:r>
            <a:r>
              <a:rPr lang="en-US" altLang="en-US" sz="1100" dirty="0"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1100" dirty="0" err="1">
                <a:cs typeface="Calibri" pitchFamily="34" charset="0"/>
                <a:sym typeface="Calibri" pitchFamily="34" charset="0"/>
              </a:rPr>
              <a:t>tertentu</a:t>
            </a:r>
            <a:endParaRPr lang="en-US" altLang="en-US" sz="1100" dirty="0"/>
          </a:p>
          <a:p>
            <a:endParaRPr lang="en-US" sz="1100" dirty="0"/>
          </a:p>
        </p:txBody>
      </p:sp>
      <p:sp>
        <p:nvSpPr>
          <p:cNvPr id="9" name="Horizontal Scroll 8"/>
          <p:cNvSpPr/>
          <p:nvPr/>
        </p:nvSpPr>
        <p:spPr>
          <a:xfrm>
            <a:off x="6076380" y="3651870"/>
            <a:ext cx="2413574" cy="103327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100" dirty="0" err="1">
                <a:solidFill>
                  <a:srgbClr val="002060"/>
                </a:solidFill>
              </a:rPr>
              <a:t>Sering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toleransi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dibutuhkan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dalam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menerima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kembali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100" dirty="0" err="1">
                <a:solidFill>
                  <a:srgbClr val="002060"/>
                </a:solidFill>
              </a:rPr>
              <a:t>bekerja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hlinkClick r:id="rId8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2253474" y="339504"/>
            <a:ext cx="5112568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8" tIns="45719" rIns="91438" bIns="45719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rgbClr val="FFFF00"/>
                </a:solidFill>
              </a:rPr>
              <a:t>C.EVALUASI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01765068"/>
              </p:ext>
            </p:extLst>
          </p:nvPr>
        </p:nvGraphicFramePr>
        <p:xfrm>
          <a:off x="683568" y="539752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2288" y="1024477"/>
            <a:ext cx="184731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47865" y="1764356"/>
            <a:ext cx="2448272" cy="18997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1446" indent="-171446" algn="just">
              <a:lnSpc>
                <a:spcPct val="90000"/>
              </a:lnSpc>
              <a:buClr>
                <a:schemeClr val="accent1"/>
              </a:buClr>
              <a:buSzPts val="1800"/>
              <a:buFont typeface="Wingdings" pitchFamily="2" charset="2"/>
              <a:buChar char="§"/>
              <a:defRPr/>
            </a:pPr>
            <a:endParaRPr lang="en-US" sz="1100" dirty="0">
              <a:ea typeface="Calibri"/>
              <a:cs typeface="Calibri"/>
              <a:sym typeface="Calibri"/>
            </a:endParaRPr>
          </a:p>
          <a:p>
            <a:pPr marL="171446" indent="-171446" algn="just">
              <a:lnSpc>
                <a:spcPct val="90000"/>
              </a:lnSpc>
              <a:buClr>
                <a:schemeClr val="accent1"/>
              </a:buClr>
              <a:buSzPts val="1800"/>
              <a:buFont typeface="Wingdings" pitchFamily="2" charset="2"/>
              <a:buChar char="§"/>
              <a:defRPr/>
            </a:pPr>
            <a:endParaRPr lang="en-US" sz="1000" dirty="0">
              <a:ea typeface="Calibri"/>
              <a:cs typeface="Calibri"/>
              <a:sym typeface="Calibri"/>
            </a:endParaRPr>
          </a:p>
          <a:p>
            <a:pPr marL="171446" indent="-171446">
              <a:buFont typeface="Wingdings" pitchFamily="2" charset="2"/>
              <a:buChar char="§"/>
            </a:pPr>
            <a:r>
              <a:rPr lang="en-US" altLang="en-US" sz="1000" dirty="0" err="1"/>
              <a:t>Tetap</a:t>
            </a:r>
            <a:r>
              <a:rPr lang="en-US" altLang="en-US" sz="1000" dirty="0"/>
              <a:t> </a:t>
            </a:r>
            <a:r>
              <a:rPr lang="en-US" altLang="en-US" sz="1000" dirty="0" err="1"/>
              <a:t>pada</a:t>
            </a:r>
            <a:r>
              <a:rPr lang="en-US" altLang="en-US" sz="1000" dirty="0"/>
              <a:t> </a:t>
            </a:r>
            <a:r>
              <a:rPr lang="en-US" altLang="en-US" sz="1000" dirty="0" err="1"/>
              <a:t>pekerjaan</a:t>
            </a:r>
            <a:r>
              <a:rPr lang="en-US" altLang="en-US" sz="1000" dirty="0"/>
              <a:t> yang </a:t>
            </a:r>
          </a:p>
          <a:p>
            <a:r>
              <a:rPr lang="en-US" altLang="en-US" sz="1000" dirty="0"/>
              <a:t>     </a:t>
            </a:r>
            <a:r>
              <a:rPr lang="en-US" altLang="en-US" sz="1000" dirty="0" err="1"/>
              <a:t>diusulkan</a:t>
            </a:r>
            <a:endParaRPr lang="en-US" altLang="en-US" sz="1000" dirty="0"/>
          </a:p>
          <a:p>
            <a:pPr marL="171446" indent="-171446">
              <a:buFont typeface="Wingdings" pitchFamily="2" charset="2"/>
              <a:buChar char="§"/>
            </a:pPr>
            <a:endParaRPr lang="en-US" altLang="en-US" sz="1000" dirty="0"/>
          </a:p>
          <a:p>
            <a:pPr marL="171446" indent="-171446">
              <a:buFont typeface="Wingdings" pitchFamily="2" charset="2"/>
              <a:buChar char="§"/>
            </a:pPr>
            <a:r>
              <a:rPr lang="en-US" altLang="en-US" sz="1000" dirty="0" err="1"/>
              <a:t>Kepuasan</a:t>
            </a:r>
            <a:r>
              <a:rPr lang="en-US" altLang="en-US" sz="1000" dirty="0"/>
              <a:t> </a:t>
            </a:r>
            <a:r>
              <a:rPr lang="en-US" altLang="en-US" sz="1000" dirty="0" err="1"/>
              <a:t>tenaga</a:t>
            </a:r>
            <a:r>
              <a:rPr lang="en-US" altLang="en-US" sz="1000" dirty="0"/>
              <a:t> </a:t>
            </a:r>
            <a:r>
              <a:rPr lang="en-US" altLang="en-US" sz="1000" dirty="0" err="1"/>
              <a:t>kerja</a:t>
            </a:r>
            <a:r>
              <a:rPr lang="en-US" altLang="en-US" sz="1000" dirty="0"/>
              <a:t> </a:t>
            </a:r>
            <a:r>
              <a:rPr lang="en-US" altLang="en-US" sz="1000" dirty="0" err="1"/>
              <a:t>terhadap</a:t>
            </a:r>
            <a:r>
              <a:rPr lang="en-US" altLang="en-US" sz="1000" dirty="0"/>
              <a:t> </a:t>
            </a:r>
          </a:p>
          <a:p>
            <a:r>
              <a:rPr lang="en-US" altLang="en-US" sz="1000" dirty="0"/>
              <a:t>     proses </a:t>
            </a:r>
            <a:r>
              <a:rPr lang="en-US" altLang="en-US" sz="1000" dirty="0" err="1"/>
              <a:t>rehabilitasi</a:t>
            </a:r>
            <a:endParaRPr lang="en-US" altLang="en-US" sz="1000" dirty="0"/>
          </a:p>
          <a:p>
            <a:pPr marL="171446" indent="-171446">
              <a:buFont typeface="Wingdings" pitchFamily="2" charset="2"/>
              <a:buChar char="§"/>
            </a:pPr>
            <a:endParaRPr lang="en-US" altLang="en-US" sz="1000" dirty="0"/>
          </a:p>
          <a:p>
            <a:pPr marL="171446" indent="-171446">
              <a:buFont typeface="Wingdings" pitchFamily="2" charset="2"/>
              <a:buChar char="§"/>
            </a:pPr>
            <a:endParaRPr lang="en-US" altLang="en-US" sz="1000" dirty="0"/>
          </a:p>
          <a:p>
            <a:pPr marL="171446" indent="-171446">
              <a:buFont typeface="Wingdings" pitchFamily="2" charset="2"/>
              <a:buChar char="§"/>
            </a:pPr>
            <a:r>
              <a:rPr lang="en-US" altLang="en-US" sz="1000" dirty="0" err="1"/>
              <a:t>Kepuasan</a:t>
            </a:r>
            <a:r>
              <a:rPr lang="en-US" altLang="en-US" sz="1000" dirty="0"/>
              <a:t> supervisor </a:t>
            </a:r>
          </a:p>
          <a:p>
            <a:r>
              <a:rPr lang="en-US" altLang="en-US" sz="1000" dirty="0"/>
              <a:t>     </a:t>
            </a:r>
            <a:r>
              <a:rPr lang="en-US" altLang="en-US" sz="1000" dirty="0" err="1"/>
              <a:t>dengan</a:t>
            </a:r>
            <a:r>
              <a:rPr lang="en-US" altLang="en-US" sz="1000" dirty="0"/>
              <a:t> proses </a:t>
            </a:r>
            <a:r>
              <a:rPr lang="en-US" altLang="en-US" sz="1000" dirty="0" err="1"/>
              <a:t>pekerjaan</a:t>
            </a:r>
            <a:endParaRPr lang="en-US" altLang="en-US" sz="1000" dirty="0"/>
          </a:p>
          <a:p>
            <a:pPr marL="91438" indent="-91438" algn="just">
              <a:lnSpc>
                <a:spcPct val="90000"/>
              </a:lnSpc>
              <a:buClr>
                <a:schemeClr val="accent1"/>
              </a:buClr>
              <a:buSzPts val="1800"/>
              <a:buFont typeface="Calibri"/>
              <a:buChar char=" "/>
              <a:defRPr/>
            </a:pPr>
            <a:endParaRPr lang="en-US" sz="1000" dirty="0"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3909" y="1779663"/>
            <a:ext cx="2498545" cy="2654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416234" y="1030459"/>
            <a:ext cx="877163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b="1" dirty="0" smtClean="0"/>
              <a:t>HASIL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82422" y="1030459"/>
            <a:ext cx="1334533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b="1" dirty="0" smtClean="0"/>
              <a:t>KUALITAS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1030459"/>
            <a:ext cx="1300356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b="1" dirty="0" smtClean="0"/>
              <a:t>EFISIENSI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49306" y="1923678"/>
            <a:ext cx="1944763" cy="129266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171446" indent="-171446">
              <a:buFont typeface="Wingdings" pitchFamily="2" charset="2"/>
              <a:buChar char="§"/>
            </a:pPr>
            <a:r>
              <a:rPr lang="en-US" altLang="en-US" sz="1200" dirty="0" err="1"/>
              <a:t>Prosentasi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kasus</a:t>
            </a:r>
            <a:r>
              <a:rPr lang="en-US" altLang="en-US" sz="1200" dirty="0"/>
              <a:t> yang </a:t>
            </a:r>
          </a:p>
          <a:p>
            <a:r>
              <a:rPr lang="en-US" altLang="en-US" sz="1200" dirty="0"/>
              <a:t>    </a:t>
            </a:r>
            <a:r>
              <a:rPr lang="en-US" altLang="en-US" sz="1200" dirty="0" err="1"/>
              <a:t>dapat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kembali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bekerja</a:t>
            </a:r>
            <a:endParaRPr lang="en-US" altLang="en-US" sz="1200" dirty="0"/>
          </a:p>
          <a:p>
            <a:pPr marL="171446" indent="-171446">
              <a:buFont typeface="Wingdings" pitchFamily="2" charset="2"/>
              <a:buChar char="§"/>
            </a:pPr>
            <a:endParaRPr lang="en-US" altLang="en-US" sz="1200" dirty="0"/>
          </a:p>
          <a:p>
            <a:pPr marL="171446" indent="-171446">
              <a:buFont typeface="Wingdings" pitchFamily="2" charset="2"/>
              <a:buChar char="§"/>
            </a:pPr>
            <a:endParaRPr lang="en-US" altLang="en-US" sz="1200" dirty="0"/>
          </a:p>
          <a:p>
            <a:pPr marL="171446" indent="-171446">
              <a:buFont typeface="Wingdings" pitchFamily="2" charset="2"/>
              <a:buChar char="§"/>
            </a:pPr>
            <a:r>
              <a:rPr lang="en-US" altLang="en-US" sz="1200" dirty="0" err="1"/>
              <a:t>Sesuai</a:t>
            </a:r>
            <a:r>
              <a:rPr lang="en-US" altLang="en-US" sz="1200" dirty="0"/>
              <a:t> target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2026" y="2139703"/>
            <a:ext cx="2095445" cy="193899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171446" indent="-171446">
              <a:buFont typeface="Wingdings" pitchFamily="2" charset="2"/>
              <a:buChar char="§"/>
            </a:pPr>
            <a:r>
              <a:rPr lang="en-US" altLang="en-US" sz="1200" dirty="0" err="1"/>
              <a:t>Waktu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hilang</a:t>
            </a:r>
            <a:endParaRPr lang="en-US" altLang="en-US" sz="1200" dirty="0"/>
          </a:p>
          <a:p>
            <a:pPr marL="171446" indent="-171446">
              <a:buFont typeface="Wingdings" pitchFamily="2" charset="2"/>
              <a:buChar char="§"/>
            </a:pPr>
            <a:endParaRPr lang="en-US" altLang="en-US" sz="1200" dirty="0"/>
          </a:p>
          <a:p>
            <a:pPr marL="171446" indent="-171446">
              <a:buFont typeface="Wingdings" pitchFamily="2" charset="2"/>
              <a:buChar char="§"/>
            </a:pPr>
            <a:r>
              <a:rPr lang="en-US" altLang="en-US" sz="1200" dirty="0" err="1"/>
              <a:t>Biaya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dikeluarkan</a:t>
            </a:r>
            <a:r>
              <a:rPr lang="en-US" altLang="en-US" sz="1200" dirty="0"/>
              <a:t> </a:t>
            </a:r>
          </a:p>
          <a:p>
            <a:r>
              <a:rPr lang="en-US" altLang="en-US" sz="1200" dirty="0"/>
              <a:t>   ( </a:t>
            </a:r>
            <a:r>
              <a:rPr lang="en-US" altLang="en-US" sz="1200" dirty="0" err="1"/>
              <a:t>termasuk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pengobatan</a:t>
            </a:r>
            <a:r>
              <a:rPr lang="en-US" altLang="en-US" sz="1200" dirty="0"/>
              <a:t> )</a:t>
            </a:r>
          </a:p>
          <a:p>
            <a:pPr marL="171446" indent="-171446">
              <a:buFont typeface="Wingdings" pitchFamily="2" charset="2"/>
              <a:buChar char="§"/>
            </a:pPr>
            <a:endParaRPr lang="en-US" altLang="en-US" sz="1200" dirty="0"/>
          </a:p>
          <a:p>
            <a:pPr marL="171446" indent="-171446">
              <a:buFont typeface="Wingdings" pitchFamily="2" charset="2"/>
              <a:buChar char="§"/>
            </a:pPr>
            <a:r>
              <a:rPr lang="en-US" altLang="en-US" sz="1200" dirty="0" err="1"/>
              <a:t>Lamanya</a:t>
            </a:r>
            <a:r>
              <a:rPr lang="en-US" altLang="en-US" sz="1200" dirty="0"/>
              <a:t> program</a:t>
            </a:r>
          </a:p>
          <a:p>
            <a:pPr marL="171446" indent="-171446">
              <a:buFont typeface="Wingdings" pitchFamily="2" charset="2"/>
              <a:buChar char="§"/>
            </a:pPr>
            <a:endParaRPr lang="en-US" altLang="en-US" sz="1200" dirty="0"/>
          </a:p>
          <a:p>
            <a:pPr marL="171446" indent="-171446">
              <a:buFont typeface="Wingdings" pitchFamily="2" charset="2"/>
              <a:buChar char="§"/>
            </a:pPr>
            <a:r>
              <a:rPr lang="en-US" altLang="en-US" sz="1200" dirty="0" err="1"/>
              <a:t>Jumlah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gaji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dibayar</a:t>
            </a:r>
            <a:r>
              <a:rPr lang="en-US" altLang="en-US" sz="1200" dirty="0"/>
              <a:t> 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err="1"/>
              <a:t>selama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tidak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bekerja</a:t>
            </a:r>
            <a:r>
              <a:rPr lang="en-US" altLang="en-US" sz="1200" dirty="0"/>
              <a:t> </a:t>
            </a:r>
          </a:p>
          <a:p>
            <a:pPr marL="171446" indent="-171446">
              <a:buFont typeface="Wingdings" pitchFamily="2" charset="2"/>
              <a:buChar char="§"/>
            </a:pPr>
            <a:endParaRPr lang="en-US" sz="1200" dirty="0"/>
          </a:p>
        </p:txBody>
      </p:sp>
      <p:sp>
        <p:nvSpPr>
          <p:cNvPr id="16" name="TextBox 15">
            <a:hlinkClick r:id="rId8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1800" b="1" dirty="0">
                <a:latin typeface="Aharoni"/>
                <a:cs typeface="Aharoni"/>
              </a:rPr>
              <a:t>Pendampingan </a:t>
            </a:r>
            <a:r>
              <a:rPr lang="id-ID" sz="1800" b="1" dirty="0" smtClean="0">
                <a:latin typeface="Aharoni"/>
                <a:cs typeface="Aharoni"/>
              </a:rPr>
              <a:t>Pasien </a:t>
            </a:r>
            <a:r>
              <a:rPr lang="en-US" sz="1800" b="1" dirty="0" smtClean="0">
                <a:latin typeface="Aharoni"/>
                <a:cs typeface="Aharoni"/>
              </a:rPr>
              <a:t>– Program </a:t>
            </a:r>
            <a:r>
              <a:rPr lang="en-US" sz="1800" b="1" dirty="0" err="1" smtClean="0">
                <a:latin typeface="Aharoni"/>
                <a:cs typeface="Aharoni"/>
              </a:rPr>
              <a:t>Kembali</a:t>
            </a:r>
            <a:r>
              <a:rPr lang="en-US" sz="1800" b="1" dirty="0" smtClean="0">
                <a:latin typeface="Aharoni"/>
                <a:cs typeface="Aharoni"/>
              </a:rPr>
              <a:t> </a:t>
            </a:r>
            <a:r>
              <a:rPr lang="en-US" sz="1800" b="1" dirty="0" err="1">
                <a:latin typeface="Aharoni"/>
                <a:cs typeface="Aharoni"/>
              </a:rPr>
              <a:t>Kerja</a:t>
            </a:r>
            <a:r>
              <a:rPr lang="en-US" sz="1800" b="1" dirty="0">
                <a:latin typeface="Aharoni"/>
                <a:cs typeface="Aharoni"/>
              </a:rPr>
              <a:t> </a:t>
            </a:r>
            <a:r>
              <a:rPr lang="en-US" sz="1800" b="1" dirty="0" smtClean="0">
                <a:latin typeface="Aharoni"/>
                <a:cs typeface="Aharoni"/>
              </a:rPr>
              <a:t/>
            </a:r>
            <a:br>
              <a:rPr lang="en-US" sz="1800" b="1" dirty="0" smtClean="0">
                <a:latin typeface="Aharoni"/>
                <a:cs typeface="Aharoni"/>
              </a:rPr>
            </a:br>
            <a:r>
              <a:rPr lang="en-US" sz="1800" b="1" dirty="0" smtClean="0">
                <a:latin typeface="Aharoni"/>
                <a:cs typeface="Aharoni"/>
              </a:rPr>
              <a:t>BPJS </a:t>
            </a:r>
            <a:r>
              <a:rPr lang="en-US" sz="1800" b="1" dirty="0" err="1" smtClean="0">
                <a:latin typeface="Aharoni"/>
                <a:cs typeface="Aharoni"/>
              </a:rPr>
              <a:t>Ketenagakerjaan</a:t>
            </a:r>
            <a:endParaRPr lang="id-ID" sz="1800" b="1" dirty="0">
              <a:latin typeface="Aharoni"/>
              <a:cs typeface="Aharoni"/>
            </a:endParaRPr>
          </a:p>
        </p:txBody>
      </p:sp>
      <p:sp>
        <p:nvSpPr>
          <p:cNvPr id="32973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840288"/>
            <a:ext cx="21336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31" indent="-285743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2972" indent="-228594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348" indent="-228594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748E3BC0-7270-4369-982A-AC4D9C5B56F7}" type="slidenum">
              <a:rPr lang="en-US" smtClean="0">
                <a:solidFill>
                  <a:srgbClr val="FFFFFF"/>
                </a:solidFill>
              </a:rPr>
              <a:pPr eaLnBrk="1" hangingPunct="1"/>
              <a:t>22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329732" name="Content Placeholder 6" descr="D:\RINA SALEMBA\CM\CM\KASUS RTW\RTW PLUIT\IMG_20150430_150327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0628"/>
            <a:ext cx="3879850" cy="2571750"/>
          </a:xfrm>
          <a:prstGeom prst="rect">
            <a:avLst/>
          </a:prstGeom>
        </p:spPr>
      </p:pic>
      <p:pic>
        <p:nvPicPr>
          <p:cNvPr id="329733" name="Picture 9" descr="C:\Users\AGUS S\AppData\Local\Microsoft\Windows\Temporary Internet Files\Content.Word\IMG_20150710_142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7" y="1520552"/>
            <a:ext cx="31210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3" y="3939903"/>
            <a:ext cx="4201641" cy="5745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1282" tIns="40635" rIns="81282" bIns="40635">
            <a:spAutoFit/>
          </a:bodyPr>
          <a:lstStyle/>
          <a:p>
            <a:pPr algn="ctr" defTabSz="810724" latinLnBrk="0">
              <a:defRPr/>
            </a:pPr>
            <a:r>
              <a:rPr lang="en-US" sz="1600" dirty="0" err="1">
                <a:solidFill>
                  <a:prstClr val="black"/>
                </a:solidFill>
              </a:rPr>
              <a:t>Pendampingan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Oleh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  <a:p>
            <a:pPr algn="ctr" defTabSz="810724" latinLnBrk="0">
              <a:defRPr/>
            </a:pPr>
            <a:r>
              <a:rPr lang="en-US" sz="1600" dirty="0">
                <a:solidFill>
                  <a:prstClr val="black"/>
                </a:solidFill>
              </a:rPr>
              <a:t>Manager </a:t>
            </a:r>
            <a:r>
              <a:rPr lang="en-US" sz="1600" dirty="0" err="1">
                <a:solidFill>
                  <a:prstClr val="black"/>
                </a:solidFill>
              </a:rPr>
              <a:t>Kasus</a:t>
            </a:r>
            <a:r>
              <a:rPr lang="en-US" sz="1600" dirty="0">
                <a:solidFill>
                  <a:prstClr val="black"/>
                </a:solidFill>
              </a:rPr>
              <a:t> BPJS </a:t>
            </a:r>
            <a:r>
              <a:rPr lang="en-US" sz="1600" dirty="0" err="1">
                <a:solidFill>
                  <a:prstClr val="black"/>
                </a:solidFill>
              </a:rPr>
              <a:t>Ketenagakerjaan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372225" y="1762125"/>
            <a:ext cx="914400" cy="6858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35697" y="1914525"/>
            <a:ext cx="2016224" cy="6858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5536" y="1941368"/>
            <a:ext cx="914400" cy="6858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>
            <a:hlinkClick r:id="rId4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prstClr val="white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prstClr val="white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190223"/>
              </p:ext>
            </p:extLst>
          </p:nvPr>
        </p:nvGraphicFramePr>
        <p:xfrm>
          <a:off x="29" y="852883"/>
          <a:ext cx="9144000" cy="44695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471830"/>
                <a:gridCol w="2400868"/>
                <a:gridCol w="1407405"/>
                <a:gridCol w="1655771"/>
                <a:gridCol w="1552355"/>
                <a:gridCol w="1655771"/>
              </a:tblGrid>
              <a:tr h="613186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No</a:t>
                      </a:r>
                      <a:endParaRPr lang="id-ID" sz="1200" dirty="0"/>
                    </a:p>
                  </a:txBody>
                  <a:tcPr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Skema</a:t>
                      </a:r>
                      <a:endParaRPr lang="id-ID" sz="1200" dirty="0"/>
                    </a:p>
                  </a:txBody>
                  <a:tcPr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Jerman</a:t>
                      </a:r>
                      <a:endParaRPr lang="id-ID" sz="1200" dirty="0"/>
                    </a:p>
                  </a:txBody>
                  <a:tcPr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Korea</a:t>
                      </a:r>
                      <a:endParaRPr lang="id-ID" sz="1200" dirty="0"/>
                    </a:p>
                  </a:txBody>
                  <a:tcPr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Malaysia</a:t>
                      </a:r>
                      <a:endParaRPr lang="id-ID" sz="1200" dirty="0"/>
                    </a:p>
                  </a:txBody>
                  <a:tcPr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BPJS </a:t>
                      </a:r>
                      <a:r>
                        <a:rPr lang="id-ID" sz="1000" dirty="0" smtClean="0"/>
                        <a:t>Ketenagakerjaan</a:t>
                      </a:r>
                      <a:endParaRPr lang="id-ID" sz="1000" dirty="0"/>
                    </a:p>
                  </a:txBody>
                  <a:tcPr marT="34290" marB="34290">
                    <a:solidFill>
                      <a:srgbClr val="0070C0"/>
                    </a:solidFill>
                  </a:tcPr>
                </a:tc>
              </a:tr>
              <a:tr h="259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Santunan</a:t>
                      </a:r>
                      <a:r>
                        <a:rPr lang="id-ID" sz="90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/Kompensasi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</a:tr>
              <a:tr h="302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Pengobatan dan Perawatan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Sampai sembuh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Sampai sembuh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Sampai sembuh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Sampai sembuh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0232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Prothesa/Orthesa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800" i="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(Alat Bantu organ tubuh – Tangan/Kaki)</a:t>
                      </a:r>
                      <a:endParaRPr lang="en-US" sz="800" i="0" kern="1200" baseline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(Fasilitas sendiri)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pt-BR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(Kerjasama)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997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Rehabilitasi Fisik</a:t>
                      </a:r>
                      <a:r>
                        <a:rPr lang="id-ID" sz="90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 dan Mental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</a:tr>
              <a:tr h="289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Metode pendekatan pelayanan 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Sampai</a:t>
                      </a:r>
                      <a:r>
                        <a:rPr lang="id-ID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ke kebutuhan </a:t>
                      </a: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Individual/keluarga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Pelayanan terkait dengan hubungan kerja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Pelayanan terkait dengan hubungan kerja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Pelayanan terkait dengan hubungan kerja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46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Promotif</a:t>
                      </a:r>
                      <a:r>
                        <a:rPr lang="id-ID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 dan Preventif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Dikelola oleh lembaga pemerintah lain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Dikelola oleh lembaga pemerintah lain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Dikelola oleh lembaga Kementerian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799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i="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Vocational training/Pelatihan Kerja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800" i="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(Pelatihan Kerja untuk Posisi pekerjaan baru sesuai kemampuan yang baru)</a:t>
                      </a:r>
                      <a:endParaRPr lang="en-US" sz="800" i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</a:tr>
              <a:tr h="446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Job Placement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Dikelola oleh Kem.</a:t>
                      </a:r>
                      <a:r>
                        <a:rPr lang="id-ID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Tenaga Kerja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Dikelola sendiri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Dikelola sendiri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  <a:endParaRPr lang="id-ID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Bekerjasama dengan Perusahaan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89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Rumah Sakit Trauma Center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RS Pemerintah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Fasilitas sendiri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RS Pemerintah/Swasta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RS Pemerintah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Fasilitas sendiri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RS Pemerintah/Swasta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89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Fasilitas</a:t>
                      </a:r>
                      <a:r>
                        <a:rPr lang="id-ID" sz="90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Rehabilitasi Center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Dikelola oleh pemerintah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Fasilitas sendiri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Fasilitas sendiri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Dikelola oleh pemerintah dan swasta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89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Job</a:t>
                      </a:r>
                      <a:r>
                        <a:rPr lang="id-ID" sz="90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 Training Center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Dikelola oleh lembaga pemerintah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Fasilitas sendiri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Fasilitas sendiri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d-ID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Dikelola oleh pemerintah dan swasta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623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9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Case</a:t>
                      </a:r>
                      <a:r>
                        <a:rPr lang="id-ID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 Manager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√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0755" name="Text Placeholder 5"/>
          <p:cNvSpPr txBox="1">
            <a:spLocks/>
          </p:cNvSpPr>
          <p:nvPr/>
        </p:nvSpPr>
        <p:spPr bwMode="auto">
          <a:xfrm>
            <a:off x="1300172" y="51470"/>
            <a:ext cx="6656204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98" tIns="45204" rIns="90398" bIns="45204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id-ID" sz="2400" b="1" i="1" dirty="0">
                <a:solidFill>
                  <a:prstClr val="black"/>
                </a:solidFill>
                <a:latin typeface="Calibri" pitchFamily="34" charset="0"/>
                <a:ea typeface="Gotham-Medium"/>
                <a:cs typeface="Gotham-Medium"/>
              </a:rPr>
              <a:t>Best Practices </a:t>
            </a:r>
            <a:endParaRPr lang="en-US" sz="2400" b="1" i="1" dirty="0" smtClean="0">
              <a:solidFill>
                <a:prstClr val="black"/>
              </a:solidFill>
              <a:latin typeface="Calibri" pitchFamily="34" charset="0"/>
              <a:ea typeface="Gotham-Medium"/>
              <a:cs typeface="Gotham-Medium"/>
            </a:endParaRPr>
          </a:p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id-ID" sz="2400" b="1" i="1" dirty="0" smtClean="0">
                <a:solidFill>
                  <a:prstClr val="black"/>
                </a:solidFill>
                <a:latin typeface="Calibri" pitchFamily="34" charset="0"/>
                <a:ea typeface="Gotham-Medium"/>
                <a:cs typeface="Gotham-Medium"/>
              </a:rPr>
              <a:t>Return </a:t>
            </a:r>
            <a:r>
              <a:rPr lang="id-ID" sz="2400" b="1" i="1" dirty="0">
                <a:solidFill>
                  <a:prstClr val="black"/>
                </a:solidFill>
                <a:latin typeface="Calibri" pitchFamily="34" charset="0"/>
                <a:ea typeface="Gotham-Medium"/>
                <a:cs typeface="Gotham-Medium"/>
              </a:rPr>
              <a:t>to </a:t>
            </a:r>
            <a:r>
              <a:rPr lang="id-ID" sz="2400" b="1" i="1" dirty="0" smtClean="0">
                <a:solidFill>
                  <a:prstClr val="black"/>
                </a:solidFill>
                <a:latin typeface="Calibri" pitchFamily="34" charset="0"/>
                <a:ea typeface="Gotham-Medium"/>
                <a:cs typeface="Gotham-Medium"/>
              </a:rPr>
              <a:t>Work</a:t>
            </a:r>
            <a:r>
              <a:rPr lang="en-US" sz="2400" b="1" i="1" dirty="0" smtClean="0">
                <a:solidFill>
                  <a:prstClr val="black"/>
                </a:solidFill>
                <a:latin typeface="Calibri" pitchFamily="34" charset="0"/>
                <a:ea typeface="Gotham-Medium"/>
                <a:cs typeface="Gotham-Medium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ea typeface="Gotham-Medium"/>
                <a:cs typeface="Gotham-Medium"/>
              </a:rPr>
              <a:t>BPJS </a:t>
            </a:r>
            <a:r>
              <a:rPr lang="en-US" sz="2400" b="1" dirty="0" err="1" smtClean="0">
                <a:solidFill>
                  <a:prstClr val="black"/>
                </a:solidFill>
                <a:latin typeface="Calibri" pitchFamily="34" charset="0"/>
                <a:ea typeface="Gotham-Medium"/>
                <a:cs typeface="Gotham-Medium"/>
              </a:rPr>
              <a:t>Ketenagakerjaan</a:t>
            </a:r>
            <a:endParaRPr lang="id-ID" sz="2400" b="1" dirty="0">
              <a:solidFill>
                <a:prstClr val="black"/>
              </a:solidFill>
              <a:latin typeface="Calibri" pitchFamily="34" charset="0"/>
              <a:ea typeface="Gotham-Medium"/>
              <a:cs typeface="Gotham-Medium"/>
            </a:endParaRPr>
          </a:p>
        </p:txBody>
      </p:sp>
      <p:sp>
        <p:nvSpPr>
          <p:cNvPr id="4" name="Slide Number Placeholder 25"/>
          <p:cNvSpPr txBox="1">
            <a:spLocks/>
          </p:cNvSpPr>
          <p:nvPr/>
        </p:nvSpPr>
        <p:spPr>
          <a:xfrm>
            <a:off x="7072314" y="4938713"/>
            <a:ext cx="2063750" cy="171450"/>
          </a:xfrm>
          <a:prstGeom prst="rect">
            <a:avLst/>
          </a:prstGeom>
        </p:spPr>
        <p:txBody>
          <a:bodyPr lIns="90398" tIns="45204" rIns="90398" bIns="45204"/>
          <a:lstStyle/>
          <a:p>
            <a:pPr algn="r" defTabSz="903977" latinLnBrk="0">
              <a:defRPr/>
            </a:pPr>
            <a:fld id="{932426C4-AF91-4949-8F76-6A952C384EA1}" type="slidenum">
              <a:rPr lang="en-US" sz="1200">
                <a:solidFill>
                  <a:prstClr val="white"/>
                </a:solidFill>
                <a:cs typeface="Arial" pitchFamily="34" charset="0"/>
              </a:rPr>
              <a:pPr algn="r" defTabSz="903977" latinLnBrk="0">
                <a:defRPr/>
              </a:pPr>
              <a:t>23</a:t>
            </a:fld>
            <a:endParaRPr lang="en-US" sz="12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33075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10" y="1085851"/>
            <a:ext cx="83661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75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85851"/>
            <a:ext cx="8128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75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4" y="1085850"/>
            <a:ext cx="711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760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853679"/>
            <a:ext cx="476250" cy="2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2" y="591772"/>
            <a:ext cx="2808621" cy="383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64" y="591772"/>
            <a:ext cx="2911274" cy="383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ame 5"/>
          <p:cNvSpPr/>
          <p:nvPr/>
        </p:nvSpPr>
        <p:spPr>
          <a:xfrm>
            <a:off x="6124339" y="2437572"/>
            <a:ext cx="3019663" cy="1028700"/>
          </a:xfrm>
          <a:prstGeom prst="fra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latinLnBrk="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6927" y="2571050"/>
            <a:ext cx="2840306" cy="76174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 defTabSz="685783" latinLnBrk="0">
              <a:buClr>
                <a:srgbClr val="000000"/>
              </a:buClr>
            </a:pPr>
            <a:r>
              <a:rPr lang="en-US" altLang="en-ID" sz="900" b="1" kern="0" dirty="0" err="1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Implementasi</a:t>
            </a:r>
            <a:r>
              <a:rPr lang="en-US" altLang="en-ID" sz="900" b="1" kern="0" dirty="0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 </a:t>
            </a:r>
            <a:r>
              <a:rPr lang="en-US" altLang="en-ID" sz="900" b="1" kern="0" dirty="0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Program </a:t>
            </a:r>
            <a:r>
              <a:rPr lang="en-US" altLang="en-ID" sz="900" b="1" kern="0" dirty="0" err="1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Kembali</a:t>
            </a:r>
            <a:r>
              <a:rPr lang="en-US" altLang="en-ID" sz="900" b="1" kern="0" dirty="0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 </a:t>
            </a:r>
            <a:r>
              <a:rPr lang="en-US" altLang="en-ID" sz="900" b="1" kern="0" dirty="0" err="1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Kerja</a:t>
            </a:r>
            <a:endParaRPr lang="en-US" altLang="en-ID" sz="900" b="1" kern="0" dirty="0" smtClean="0">
              <a:solidFill>
                <a:prstClr val="black"/>
              </a:solidFill>
              <a:ea typeface="Segoe UI Black" panose="020B0A02040204020203" pitchFamily="34" charset="0"/>
              <a:cs typeface="Segoe UI" panose="020B0502040204020203" pitchFamily="34" charset="0"/>
              <a:sym typeface="Arial" panose="020B0604020202020204"/>
            </a:endParaRPr>
          </a:p>
          <a:p>
            <a:pPr algn="ctr" defTabSz="685783" latinLnBrk="0">
              <a:buClr>
                <a:srgbClr val="000000"/>
              </a:buClr>
            </a:pPr>
            <a:r>
              <a:rPr lang="en-US" altLang="en-ID" sz="900" b="1" kern="0" dirty="0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BPJS </a:t>
            </a:r>
            <a:r>
              <a:rPr lang="en-US" altLang="en-ID" sz="900" b="1" kern="0" dirty="0" err="1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Ketenagakerjaan</a:t>
            </a:r>
            <a:r>
              <a:rPr lang="en-US" altLang="en-ID" sz="900" b="1" kern="0" dirty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 ;</a:t>
            </a:r>
          </a:p>
          <a:p>
            <a:pPr algn="ctr" defTabSz="685783" latinLnBrk="0">
              <a:buClr>
                <a:srgbClr val="000000"/>
              </a:buClr>
            </a:pPr>
            <a:r>
              <a:rPr lang="en-US" altLang="en-ID" sz="900" b="1" kern="0" dirty="0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ISSA </a:t>
            </a:r>
            <a:r>
              <a:rPr lang="en-US" altLang="en-ID" sz="900" b="1" kern="0" dirty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Award </a:t>
            </a:r>
            <a:r>
              <a:rPr lang="en-US" altLang="en-ID" sz="900" b="1" kern="0" dirty="0" err="1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tahun</a:t>
            </a:r>
            <a:r>
              <a:rPr lang="en-US" altLang="en-ID" sz="900" b="1" kern="0" dirty="0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  </a:t>
            </a:r>
            <a:r>
              <a:rPr lang="en-US" altLang="en-ID" sz="900" b="1" kern="0" dirty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2019 and</a:t>
            </a:r>
          </a:p>
          <a:p>
            <a:pPr algn="ctr" defTabSz="685783" latinLnBrk="0">
              <a:buClr>
                <a:srgbClr val="000000"/>
              </a:buClr>
            </a:pPr>
            <a:r>
              <a:rPr lang="en-US" altLang="en-ID" sz="900" b="1" kern="0" dirty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 ISSA Award </a:t>
            </a:r>
            <a:r>
              <a:rPr lang="en-US" altLang="en-ID" sz="900" b="1" kern="0" dirty="0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Recognition </a:t>
            </a:r>
            <a:r>
              <a:rPr lang="en-US" altLang="en-ID" sz="900" b="1" kern="0" dirty="0" err="1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tahun</a:t>
            </a:r>
            <a:r>
              <a:rPr lang="en-US" altLang="en-ID" sz="900" b="1" kern="0" dirty="0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 2022</a:t>
            </a:r>
            <a:endParaRPr lang="en-US" altLang="en-ID" sz="900" b="1" kern="0" dirty="0">
              <a:solidFill>
                <a:prstClr val="black"/>
              </a:solidFill>
              <a:ea typeface="Segoe UI Black" panose="020B0A02040204020203" pitchFamily="34" charset="0"/>
              <a:cs typeface="Segoe UI" panose="020B0502040204020203" pitchFamily="34" charset="0"/>
              <a:sym typeface="Arial" panose="020B0604020202020204"/>
            </a:endParaRPr>
          </a:p>
          <a:p>
            <a:pPr algn="ctr" defTabSz="685783" latinLnBrk="0">
              <a:buClr>
                <a:srgbClr val="000000"/>
              </a:buClr>
            </a:pPr>
            <a:endParaRPr lang="en-US" altLang="en-ID" sz="900" b="1" kern="0" dirty="0" err="1">
              <a:solidFill>
                <a:prstClr val="black"/>
              </a:solidFill>
              <a:ea typeface="Segoe UI Black" panose="020B0A02040204020203" pitchFamily="34" charset="0"/>
              <a:cs typeface="Segoe UI" panose="020B0502040204020203" pitchFamily="34" charset="0"/>
              <a:sym typeface="Arial" panose="020B0604020202020204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819905" y="23443"/>
            <a:ext cx="5697592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 latinLnBrk="0">
              <a:buClr>
                <a:srgbClr val="000000"/>
              </a:buClr>
            </a:pPr>
            <a:r>
              <a:rPr lang="en-US" altLang="en-ID" sz="14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Pengakuan</a:t>
            </a:r>
            <a:r>
              <a:rPr lang="en-US" altLang="en-ID" sz="1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 </a:t>
            </a:r>
            <a:r>
              <a:rPr lang="en-US" altLang="en-ID" sz="14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Dunia</a:t>
            </a:r>
            <a:r>
              <a:rPr lang="en-US" altLang="en-ID" sz="1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 </a:t>
            </a:r>
            <a:r>
              <a:rPr lang="en-US" altLang="en-ID" sz="14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atas</a:t>
            </a:r>
            <a:r>
              <a:rPr lang="en-US" altLang="en-ID" sz="1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 </a:t>
            </a:r>
            <a:r>
              <a:rPr lang="en-US" altLang="en-ID" sz="14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Implementasi</a:t>
            </a:r>
            <a:endParaRPr lang="en-US" altLang="en-ID" sz="14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  <a:cs typeface="Segoe UI" panose="020B0502040204020203" pitchFamily="34" charset="0"/>
              <a:sym typeface="Arial" panose="020B0604020202020204"/>
            </a:endParaRPr>
          </a:p>
          <a:p>
            <a:pPr algn="ctr" defTabSz="685783" latinLnBrk="0">
              <a:buClr>
                <a:srgbClr val="000000"/>
              </a:buClr>
            </a:pPr>
            <a:r>
              <a:rPr lang="en-US" altLang="en-ID" sz="1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Program </a:t>
            </a:r>
            <a:r>
              <a:rPr lang="en-US" altLang="en-ID" sz="14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Kembali</a:t>
            </a:r>
            <a:r>
              <a:rPr lang="en-US" altLang="en-ID" sz="1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 </a:t>
            </a:r>
            <a:r>
              <a:rPr lang="en-US" altLang="en-ID" sz="14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Kerja</a:t>
            </a:r>
            <a:r>
              <a:rPr lang="en-US" altLang="en-ID" sz="1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  BPJS </a:t>
            </a:r>
            <a:r>
              <a:rPr lang="en-US" altLang="en-ID" sz="14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  <a:sym typeface="Arial" panose="020B0604020202020204"/>
              </a:rPr>
              <a:t>Ketenagakerjaan</a:t>
            </a:r>
            <a:endParaRPr lang="en-US" altLang="en-ID" sz="1400" b="1" kern="0" dirty="0">
              <a:solidFill>
                <a:prstClr val="black"/>
              </a:solidFill>
              <a:ea typeface="Segoe UI Black" panose="020B0A02040204020203" pitchFamily="34" charset="0"/>
              <a:cs typeface="Segoe UI" panose="020B0502040204020203" pitchFamily="34" charset="0"/>
              <a:sym typeface="Arial" panose="020B0604020202020204"/>
            </a:endParaRPr>
          </a:p>
        </p:txBody>
      </p:sp>
      <p:sp>
        <p:nvSpPr>
          <p:cNvPr id="9" name="TextBox 8">
            <a:hlinkClick r:id="rId4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1619673" y="19392"/>
            <a:ext cx="590465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8" tIns="45719" rIns="91438" bIns="45719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b="1" dirty="0">
                <a:solidFill>
                  <a:srgbClr val="FFFF00"/>
                </a:solidFill>
              </a:rPr>
              <a:t>Link </a:t>
            </a:r>
            <a:r>
              <a:rPr lang="en-US" sz="1600" b="1" dirty="0" err="1">
                <a:solidFill>
                  <a:srgbClr val="FFFF00"/>
                </a:solidFill>
              </a:rPr>
              <a:t>Pemberitaan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Pendampingan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Peserta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en-US" sz="1600" b="1" dirty="0">
                <a:solidFill>
                  <a:srgbClr val="FFFF00"/>
                </a:solidFill>
              </a:rPr>
              <a:t>Yang </a:t>
            </a:r>
            <a:r>
              <a:rPr lang="en-US" sz="1600" b="1" dirty="0" err="1">
                <a:solidFill>
                  <a:srgbClr val="FFFF00"/>
                </a:solidFill>
              </a:rPr>
              <a:t>Mengikuti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Rehabilitasi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Medis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dan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Kembali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Bekerja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323529" y="771550"/>
            <a:ext cx="8496944" cy="41565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>
            <a:normAutofit fontScale="850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>
                <a:solidFill>
                  <a:srgbClr val="0000CC"/>
                </a:solidFill>
                <a:hlinkClick r:id="rId3"/>
              </a:rPr>
              <a:t>http://</a:t>
            </a:r>
            <a:r>
              <a:rPr lang="en-US" sz="2000" u="sng" dirty="0">
                <a:solidFill>
                  <a:schemeClr val="tx1"/>
                </a:solidFill>
                <a:hlinkClick r:id="rId3"/>
              </a:rPr>
              <a:t>bontangpost.id/77966-bpjamsostek-bontang-gelar-sosialisasi-implementasi-return-to-work</a:t>
            </a:r>
            <a:r>
              <a:rPr lang="en-US" sz="2000" u="sng" dirty="0">
                <a:solidFill>
                  <a:schemeClr val="tx1"/>
                </a:solidFill>
              </a:rPr>
              <a:t>/</a:t>
            </a:r>
          </a:p>
          <a:p>
            <a:r>
              <a:rPr lang="en-US" sz="2000" u="sng" dirty="0">
                <a:solidFill>
                  <a:schemeClr val="tx1"/>
                </a:solidFill>
                <a:hlinkClick r:id="rId4"/>
              </a:rPr>
              <a:t>http://www.tangerangekspres.co.id/2020/06/26/jamsostek-berikan-tangan-robot</a:t>
            </a:r>
            <a:r>
              <a:rPr lang="en-US" sz="2000" u="sng" dirty="0">
                <a:solidFill>
                  <a:schemeClr val="tx1"/>
                </a:solidFill>
              </a:rPr>
              <a:t>/</a:t>
            </a:r>
          </a:p>
          <a:p>
            <a:r>
              <a:rPr lang="en-US" sz="2000" u="sng" dirty="0">
                <a:solidFill>
                  <a:schemeClr val="tx1"/>
                </a:solidFill>
                <a:hlinkClick r:id="rId5"/>
              </a:rPr>
              <a:t>http://indopos.co.id/read/2020/07/20/242976/bpjamsostek-pluit-tingkatkan-budaya-k3-dengan-poster-aklirik</a:t>
            </a:r>
            <a:r>
              <a:rPr lang="en-US" sz="2000" u="sng" dirty="0">
                <a:solidFill>
                  <a:schemeClr val="tx1"/>
                </a:solidFill>
              </a:rPr>
              <a:t>/</a:t>
            </a:r>
          </a:p>
          <a:p>
            <a:r>
              <a:rPr lang="en-US" sz="2000" u="sng" dirty="0">
                <a:solidFill>
                  <a:srgbClr val="0000CC"/>
                </a:solidFill>
                <a:hlinkClick r:id="rId6"/>
              </a:rPr>
              <a:t>http://kabardewata.com/berita/berita-utama/ekonomi/return-to-work-bpjamsostek-banuspa-annika-linden-centre-jajaki-kerja-sama.html#</a:t>
            </a:r>
            <a:endParaRPr lang="en-US" sz="2000" u="sng" dirty="0">
              <a:solidFill>
                <a:srgbClr val="0000CC"/>
              </a:solidFill>
            </a:endParaRPr>
          </a:p>
          <a:p>
            <a:r>
              <a:rPr lang="en-US" sz="2000" u="sng" dirty="0">
                <a:solidFill>
                  <a:srgbClr val="0000CC"/>
                </a:solidFill>
              </a:rPr>
              <a:t> </a:t>
            </a:r>
            <a:r>
              <a:rPr lang="en-US" sz="2000" u="sng" dirty="0">
                <a:solidFill>
                  <a:schemeClr val="tx1"/>
                </a:solidFill>
                <a:hlinkClick r:id="rId7"/>
              </a:rPr>
              <a:t>http://bisnisbali.com/program-return-to-work-bpjamsostek-banuspa-jajaki-kerja-sama-annika-linden-centre/</a:t>
            </a:r>
            <a:endParaRPr lang="en-US" sz="2000" u="sng" dirty="0">
              <a:solidFill>
                <a:schemeClr val="tx1"/>
              </a:solidFill>
            </a:endParaRPr>
          </a:p>
          <a:p>
            <a:r>
              <a:rPr lang="en-US" sz="2000" u="sng" dirty="0">
                <a:solidFill>
                  <a:schemeClr val="tx1"/>
                </a:solidFill>
              </a:rPr>
              <a:t>http://riau.antaranews.com/berita/173710/korban-kecelakaan -kerja-bpjamsostek-pekanbaru-dapat-bimbingan-untuk-kembali-bekerja</a:t>
            </a:r>
          </a:p>
          <a:p>
            <a:r>
              <a:rPr lang="en-US" sz="2000" u="sng" dirty="0">
                <a:solidFill>
                  <a:schemeClr val="tx1"/>
                </a:solidFill>
                <a:hlinkClick r:id="rId8"/>
              </a:rPr>
              <a:t>http://mediasumutku.com/bp-jamsostek-kisaran-berikan-bantuan-tangan-palsu/</a:t>
            </a:r>
            <a:endParaRPr lang="en-US" sz="2000" u="sng" dirty="0">
              <a:solidFill>
                <a:schemeClr val="tx1"/>
              </a:solidFill>
            </a:endParaRPr>
          </a:p>
          <a:p>
            <a:r>
              <a:rPr lang="en-US" sz="2000" u="sng" dirty="0">
                <a:solidFill>
                  <a:schemeClr val="tx1"/>
                </a:solidFill>
              </a:rPr>
              <a:t>https://wartatanbu.co.id/bpjamsostek-cabang-batulicin-serahkan-santunan-kecelakaan-kerja/</a:t>
            </a:r>
          </a:p>
          <a:p>
            <a:endParaRPr lang="en-US" sz="2000" u="sng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hlinkClick r:id="rId9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71550"/>
            <a:ext cx="9144000" cy="28083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prstClr val="black"/>
                </a:solidFill>
                <a:latin typeface="Algerian" pitchFamily="82" charset="0"/>
              </a:rPr>
              <a:t> THANK YOU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prstClr val="black"/>
                </a:solidFill>
                <a:latin typeface="Algerian" pitchFamily="82" charset="0"/>
              </a:rPr>
              <a:t>PROMOTIVE PREVENTIVE IS THE FIRST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prstClr val="black"/>
                </a:solidFill>
                <a:latin typeface="Algerian" pitchFamily="82" charset="0"/>
              </a:rPr>
              <a:t> THAN  CURATIVE REHABILITATIVE</a:t>
            </a:r>
          </a:p>
          <a:p>
            <a:pPr algn="ctr">
              <a:spcBef>
                <a:spcPct val="50000"/>
              </a:spcBef>
            </a:pPr>
            <a:endParaRPr lang="en-US" altLang="en-US" sz="2000" b="1" dirty="0">
              <a:solidFill>
                <a:prstClr val="black"/>
              </a:solidFill>
              <a:latin typeface="Algerian" pitchFamily="82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prstClr val="black"/>
                </a:solidFill>
                <a:latin typeface="Algerian" pitchFamily="82" charset="0"/>
              </a:rPr>
              <a:t/>
            </a:r>
            <a:br>
              <a:rPr lang="en-US" altLang="en-US" sz="2000" b="1" dirty="0">
                <a:solidFill>
                  <a:prstClr val="black"/>
                </a:solidFill>
                <a:latin typeface="Algerian" pitchFamily="82" charset="0"/>
              </a:rPr>
            </a:br>
            <a:endParaRPr lang="en-US" altLang="en-US" sz="2000" b="1" dirty="0">
              <a:solidFill>
                <a:prstClr val="black"/>
              </a:solidFill>
              <a:latin typeface="Algerian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3" y="2517334"/>
            <a:ext cx="1728358" cy="27699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fani_dr99@yahoo.com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3968" y="2978714"/>
            <a:ext cx="1295547" cy="27699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IG: </a:t>
            </a:r>
            <a:r>
              <a:rPr lang="en-US" sz="1200" dirty="0" err="1">
                <a:solidFill>
                  <a:srgbClr val="0070C0"/>
                </a:solidFill>
              </a:rPr>
              <a:t>syafunnyfani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0661" y="96792"/>
            <a:ext cx="3886141" cy="530759"/>
          </a:xfrm>
        </p:spPr>
        <p:txBody>
          <a:bodyPr/>
          <a:lstStyle/>
          <a:p>
            <a:r>
              <a:rPr lang="en-US" b="1" i="1" dirty="0"/>
              <a:t>Return to 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21" y="914401"/>
            <a:ext cx="8229600" cy="817178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86000" y="1547647"/>
            <a:ext cx="7124700" cy="3679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1306">
              <a:defRPr sz="2300" b="1">
                <a:solidFill>
                  <a:srgbClr val="004994"/>
                </a:solidFill>
                <a:latin typeface="Arial" pitchFamily="34" charset="0"/>
              </a:defRPr>
            </a:lvl1pPr>
            <a:lvl2pPr marL="557250" indent="-214327" defTabSz="601306">
              <a:defRPr sz="2300" b="1">
                <a:solidFill>
                  <a:srgbClr val="004994"/>
                </a:solidFill>
                <a:latin typeface="Arial" pitchFamily="34" charset="0"/>
              </a:defRPr>
            </a:lvl2pPr>
            <a:lvl3pPr marL="857306" indent="-171462" defTabSz="601306">
              <a:defRPr sz="2300" b="1">
                <a:solidFill>
                  <a:srgbClr val="004994"/>
                </a:solidFill>
                <a:latin typeface="Arial" pitchFamily="34" charset="0"/>
              </a:defRPr>
            </a:lvl3pPr>
            <a:lvl4pPr marL="1200230" indent="-171462" defTabSz="601306">
              <a:defRPr sz="2300" b="1">
                <a:solidFill>
                  <a:srgbClr val="004994"/>
                </a:solidFill>
                <a:latin typeface="Arial" pitchFamily="34" charset="0"/>
              </a:defRPr>
            </a:lvl4pPr>
            <a:lvl5pPr marL="1543154" indent="-171462" defTabSz="601306">
              <a:defRPr sz="2300" b="1">
                <a:solidFill>
                  <a:srgbClr val="004994"/>
                </a:solidFill>
                <a:latin typeface="Arial" pitchFamily="34" charset="0"/>
              </a:defRPr>
            </a:lvl5pPr>
            <a:lvl6pPr marL="1886076" indent="-171462" defTabSz="601306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4994"/>
                </a:solidFill>
                <a:latin typeface="Arial" pitchFamily="34" charset="0"/>
              </a:defRPr>
            </a:lvl6pPr>
            <a:lvl7pPr marL="2228999" indent="-171462" defTabSz="601306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4994"/>
                </a:solidFill>
                <a:latin typeface="Arial" pitchFamily="34" charset="0"/>
              </a:defRPr>
            </a:lvl7pPr>
            <a:lvl8pPr marL="2571922" indent="-171462" defTabSz="601306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4994"/>
                </a:solidFill>
                <a:latin typeface="Arial" pitchFamily="34" charset="0"/>
              </a:defRPr>
            </a:lvl8pPr>
            <a:lvl9pPr marL="2914844" indent="-171462" defTabSz="601306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r>
              <a:rPr lang="de-DE" sz="1000" b="0" i="1" dirty="0">
                <a:solidFill>
                  <a:srgbClr val="1F497D">
                    <a:lumMod val="75000"/>
                  </a:srgbClr>
                </a:solidFill>
              </a:rPr>
              <a:t>Dr. jur. Friedrich Mehrhoff, </a:t>
            </a:r>
            <a:r>
              <a:rPr lang="en-US" sz="1000" b="0" i="1" dirty="0">
                <a:solidFill>
                  <a:srgbClr val="1F497D">
                    <a:lumMod val="75000"/>
                  </a:srgbClr>
                </a:solidFill>
              </a:rPr>
              <a:t>Policy on Rehabilitation and Return-to-Work 2013</a:t>
            </a:r>
            <a:endParaRPr lang="de-DE" sz="1000" b="0" i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052" y="2018639"/>
            <a:ext cx="8515350" cy="623256"/>
          </a:xfrm>
          <a:prstGeom prst="rect">
            <a:avLst/>
          </a:prstGeom>
          <a:solidFill>
            <a:srgbClr val="CCFF99"/>
          </a:solidFill>
        </p:spPr>
        <p:txBody>
          <a:bodyPr wrap="square" lIns="68585" tIns="34293" rIns="68585" bIns="34293">
            <a:spAutoFit/>
          </a:bodyPr>
          <a:lstStyle/>
          <a:p>
            <a:pPr algn="r" defTabSz="685845" latinLnBrk="0"/>
            <a:r>
              <a:rPr lang="en-US" dirty="0">
                <a:solidFill>
                  <a:prstClr val="black"/>
                </a:solidFill>
              </a:rPr>
              <a:t>About 50 per cent of people who were absent from the</a:t>
            </a:r>
          </a:p>
          <a:p>
            <a:pPr algn="r" defTabSz="685845" latinLnBrk="0"/>
            <a:r>
              <a:rPr lang="en-US" dirty="0">
                <a:solidFill>
                  <a:prstClr val="black"/>
                </a:solidFill>
              </a:rPr>
              <a:t>workplace with illnesses or injuries for as long as three months would return to work.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3522" y="2975729"/>
            <a:ext cx="7353300" cy="415505"/>
          </a:xfrm>
          <a:prstGeom prst="rect">
            <a:avLst/>
          </a:prstGeom>
        </p:spPr>
        <p:txBody>
          <a:bodyPr wrap="square" lIns="68585" tIns="34293" rIns="68585" bIns="34293">
            <a:spAutoFit/>
          </a:bodyPr>
          <a:lstStyle/>
          <a:p>
            <a:pPr algn="r" defTabSz="685845" latinLnBrk="0"/>
            <a:r>
              <a:rPr lang="en-US" sz="1100" i="1" dirty="0">
                <a:solidFill>
                  <a:prstClr val="black"/>
                </a:solidFill>
              </a:rPr>
              <a:t>An Australian study of workers’ compensation absences </a:t>
            </a:r>
          </a:p>
          <a:p>
            <a:pPr algn="r" defTabSz="685845" latinLnBrk="0"/>
            <a:r>
              <a:rPr lang="en-US" sz="1100" i="1" dirty="0">
                <a:solidFill>
                  <a:prstClr val="black"/>
                </a:solidFill>
              </a:rPr>
              <a:t>by </a:t>
            </a:r>
            <a:r>
              <a:rPr lang="en-US" sz="1100" i="1" dirty="0" err="1">
                <a:solidFill>
                  <a:prstClr val="black"/>
                </a:solidFill>
              </a:rPr>
              <a:t>Carabelas</a:t>
            </a:r>
            <a:r>
              <a:rPr lang="en-US" sz="1100" i="1" dirty="0">
                <a:solidFill>
                  <a:prstClr val="black"/>
                </a:solidFill>
              </a:rPr>
              <a:t> (as cited in Barnett, </a:t>
            </a:r>
            <a:r>
              <a:rPr lang="en-US" sz="1100" i="1" dirty="0" err="1">
                <a:solidFill>
                  <a:prstClr val="black"/>
                </a:solidFill>
              </a:rPr>
              <a:t>Hordacre</a:t>
            </a:r>
            <a:r>
              <a:rPr lang="en-US" sz="1100" i="1" dirty="0">
                <a:solidFill>
                  <a:prstClr val="black"/>
                </a:solidFill>
              </a:rPr>
              <a:t>, </a:t>
            </a:r>
            <a:r>
              <a:rPr lang="en-US" sz="1100" i="1" dirty="0" err="1">
                <a:solidFill>
                  <a:prstClr val="black"/>
                </a:solidFill>
              </a:rPr>
              <a:t>Parnis</a:t>
            </a:r>
            <a:r>
              <a:rPr lang="en-US" sz="1100" i="1" dirty="0">
                <a:solidFill>
                  <a:prstClr val="black"/>
                </a:solidFill>
              </a:rPr>
              <a:t> &amp; </a:t>
            </a:r>
            <a:r>
              <a:rPr lang="en-US" sz="1100" i="1" dirty="0" err="1">
                <a:solidFill>
                  <a:prstClr val="black"/>
                </a:solidFill>
              </a:rPr>
              <a:t>Spoehr</a:t>
            </a:r>
            <a:r>
              <a:rPr lang="en-US" sz="1100" i="1" dirty="0">
                <a:solidFill>
                  <a:prstClr val="black"/>
                </a:solidFill>
              </a:rPr>
              <a:t>, 2010)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100" y="3394832"/>
            <a:ext cx="8496300" cy="900255"/>
          </a:xfrm>
          <a:prstGeom prst="rect">
            <a:avLst/>
          </a:prstGeom>
          <a:solidFill>
            <a:srgbClr val="FFFF66"/>
          </a:solidFill>
        </p:spPr>
        <p:txBody>
          <a:bodyPr wrap="square" lIns="68585" tIns="34293" rIns="68585" bIns="34293">
            <a:spAutoFit/>
          </a:bodyPr>
          <a:lstStyle/>
          <a:p>
            <a:pPr defTabSz="685845" latinLnBrk="0"/>
            <a:r>
              <a:rPr lang="en-US" dirty="0">
                <a:solidFill>
                  <a:prstClr val="black"/>
                </a:solidFill>
              </a:rPr>
              <a:t>Disabilities have a </a:t>
            </a:r>
            <a:r>
              <a:rPr lang="en-US" dirty="0">
                <a:solidFill>
                  <a:srgbClr val="0092BC"/>
                </a:solidFill>
              </a:rPr>
              <a:t>physical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psychological</a:t>
            </a:r>
            <a:r>
              <a:rPr lang="en-US" dirty="0">
                <a:solidFill>
                  <a:prstClr val="black"/>
                </a:solidFill>
              </a:rPr>
              <a:t> and </a:t>
            </a:r>
            <a:r>
              <a:rPr lang="en-US" dirty="0">
                <a:solidFill>
                  <a:srgbClr val="00B050"/>
                </a:solidFill>
              </a:rPr>
              <a:t>social aspect</a:t>
            </a:r>
            <a:r>
              <a:rPr lang="en-US" dirty="0">
                <a:solidFill>
                  <a:prstClr val="black"/>
                </a:solidFill>
              </a:rPr>
              <a:t>, </a:t>
            </a:r>
          </a:p>
          <a:p>
            <a:pPr defTabSz="685845" latinLnBrk="0"/>
            <a:r>
              <a:rPr lang="en-US" dirty="0">
                <a:solidFill>
                  <a:prstClr val="black"/>
                </a:solidFill>
              </a:rPr>
              <a:t>and providing services that  help the person with a physical injury cope with the psychological and social effects is an important part of rehabilitation.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3316" y="4912753"/>
            <a:ext cx="4572000" cy="242380"/>
          </a:xfrm>
          <a:prstGeom prst="rect">
            <a:avLst/>
          </a:prstGeom>
        </p:spPr>
        <p:txBody>
          <a:bodyPr lIns="68585" tIns="34293" rIns="68585" bIns="34293">
            <a:spAutoFit/>
          </a:bodyPr>
          <a:lstStyle/>
          <a:p>
            <a:pPr defTabSz="685845" latinLnBrk="0"/>
            <a:r>
              <a:rPr lang="en-US" sz="1100" i="1" dirty="0">
                <a:solidFill>
                  <a:prstClr val="white"/>
                </a:solidFill>
              </a:rPr>
              <a:t>(</a:t>
            </a:r>
            <a:r>
              <a:rPr lang="en-US" sz="1100" i="1" dirty="0" err="1">
                <a:solidFill>
                  <a:prstClr val="white"/>
                </a:solidFill>
              </a:rPr>
              <a:t>Modul</a:t>
            </a:r>
            <a:r>
              <a:rPr lang="en-US" sz="1100" i="1" dirty="0">
                <a:solidFill>
                  <a:prstClr val="white"/>
                </a:solidFill>
              </a:rPr>
              <a:t> A, Effective Disability Management Programs)</a:t>
            </a:r>
          </a:p>
        </p:txBody>
      </p:sp>
      <p:sp>
        <p:nvSpPr>
          <p:cNvPr id="13" name="TextBox 12">
            <a:hlinkClick r:id="rId3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1" y="2427734"/>
            <a:ext cx="5334520" cy="167343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46" indent="-171446" algn="ctr">
              <a:buFont typeface="Wingdings" pitchFamily="2" charset="2"/>
              <a:buChar char="§"/>
            </a:pPr>
            <a:r>
              <a:rPr lang="en-US" altLang="en-US" sz="1400" dirty="0" err="1">
                <a:solidFill>
                  <a:schemeClr val="tx2"/>
                </a:solidFill>
              </a:rPr>
              <a:t>Terhindar</a:t>
            </a:r>
            <a:r>
              <a:rPr lang="en-US" altLang="en-US" sz="1400" dirty="0">
                <a:solidFill>
                  <a:schemeClr val="tx2"/>
                </a:solidFill>
              </a:rPr>
              <a:t> PHK</a:t>
            </a:r>
          </a:p>
          <a:p>
            <a:pPr marL="171446" indent="-171446" algn="ctr">
              <a:buFont typeface="Wingdings" pitchFamily="2" charset="2"/>
              <a:buChar char="§"/>
            </a:pPr>
            <a:r>
              <a:rPr lang="en-US" altLang="en-US" sz="1400" dirty="0" err="1">
                <a:solidFill>
                  <a:schemeClr val="tx2"/>
                </a:solidFill>
              </a:rPr>
              <a:t>Hilangnya</a:t>
            </a:r>
            <a:r>
              <a:rPr lang="en-US" altLang="en-US" sz="1400" dirty="0">
                <a:solidFill>
                  <a:schemeClr val="tx2"/>
                </a:solidFill>
              </a:rPr>
              <a:t> </a:t>
            </a:r>
            <a:r>
              <a:rPr lang="en-US" altLang="en-US" sz="1400" dirty="0" err="1">
                <a:solidFill>
                  <a:schemeClr val="tx2"/>
                </a:solidFill>
              </a:rPr>
              <a:t>kecemasan</a:t>
            </a:r>
            <a:r>
              <a:rPr lang="en-US" altLang="en-US" sz="1400" dirty="0">
                <a:solidFill>
                  <a:schemeClr val="tx2"/>
                </a:solidFill>
              </a:rPr>
              <a:t> &amp; </a:t>
            </a:r>
            <a:r>
              <a:rPr lang="en-US" altLang="en-US" sz="1400" dirty="0" err="1">
                <a:solidFill>
                  <a:schemeClr val="tx2"/>
                </a:solidFill>
              </a:rPr>
              <a:t>percaya</a:t>
            </a:r>
            <a:r>
              <a:rPr lang="en-US" altLang="en-US" sz="1400" dirty="0">
                <a:solidFill>
                  <a:schemeClr val="tx2"/>
                </a:solidFill>
              </a:rPr>
              <a:t> </a:t>
            </a:r>
            <a:r>
              <a:rPr lang="en-US" altLang="en-US" sz="1400" dirty="0" err="1">
                <a:solidFill>
                  <a:schemeClr val="tx2"/>
                </a:solidFill>
              </a:rPr>
              <a:t>diri</a:t>
            </a:r>
            <a:r>
              <a:rPr lang="en-US" altLang="en-US" sz="1400" dirty="0">
                <a:solidFill>
                  <a:schemeClr val="tx2"/>
                </a:solidFill>
              </a:rPr>
              <a:t> </a:t>
            </a:r>
            <a:r>
              <a:rPr lang="en-US" altLang="en-US" sz="1400" dirty="0" err="1">
                <a:solidFill>
                  <a:schemeClr val="tx2"/>
                </a:solidFill>
              </a:rPr>
              <a:t>meningkat</a:t>
            </a:r>
            <a:endParaRPr lang="en-US" altLang="en-US" sz="1400" dirty="0">
              <a:solidFill>
                <a:schemeClr val="tx2"/>
              </a:solidFill>
            </a:endParaRPr>
          </a:p>
          <a:p>
            <a:pPr marL="171446" indent="-171446" algn="ctr">
              <a:buFont typeface="Wingdings" pitchFamily="2" charset="2"/>
              <a:buChar char="§"/>
            </a:pPr>
            <a:r>
              <a:rPr lang="en-US" altLang="en-US" sz="1400" dirty="0" err="1">
                <a:solidFill>
                  <a:schemeClr val="tx2"/>
                </a:solidFill>
              </a:rPr>
              <a:t>Mengatasi</a:t>
            </a:r>
            <a:r>
              <a:rPr lang="en-US" altLang="en-US" sz="1400" dirty="0">
                <a:solidFill>
                  <a:schemeClr val="tx2"/>
                </a:solidFill>
              </a:rPr>
              <a:t> </a:t>
            </a:r>
            <a:r>
              <a:rPr lang="en-US" altLang="en-US" sz="1400" dirty="0" err="1">
                <a:solidFill>
                  <a:schemeClr val="tx2"/>
                </a:solidFill>
              </a:rPr>
              <a:t>dampak</a:t>
            </a:r>
            <a:r>
              <a:rPr lang="en-US" altLang="en-US" sz="1400" dirty="0">
                <a:solidFill>
                  <a:schemeClr val="tx2"/>
                </a:solidFill>
              </a:rPr>
              <a:t> </a:t>
            </a:r>
            <a:r>
              <a:rPr lang="en-US" altLang="en-US" sz="1400" dirty="0" err="1">
                <a:solidFill>
                  <a:schemeClr val="tx2"/>
                </a:solidFill>
              </a:rPr>
              <a:t>dalam</a:t>
            </a:r>
            <a:r>
              <a:rPr lang="en-US" altLang="en-US" sz="1400" dirty="0">
                <a:solidFill>
                  <a:schemeClr val="tx2"/>
                </a:solidFill>
              </a:rPr>
              <a:t> </a:t>
            </a:r>
            <a:r>
              <a:rPr lang="en-US" altLang="en-US" sz="1400" dirty="0" err="1">
                <a:solidFill>
                  <a:schemeClr val="tx2"/>
                </a:solidFill>
              </a:rPr>
              <a:t>kehidupan</a:t>
            </a:r>
            <a:r>
              <a:rPr lang="en-US" altLang="en-US" sz="1400" dirty="0">
                <a:solidFill>
                  <a:schemeClr val="tx2"/>
                </a:solidFill>
              </a:rPr>
              <a:t> </a:t>
            </a:r>
            <a:r>
              <a:rPr lang="en-US" altLang="en-US" sz="1400" dirty="0" err="1">
                <a:solidFill>
                  <a:schemeClr val="tx2"/>
                </a:solidFill>
              </a:rPr>
              <a:t>sosial</a:t>
            </a:r>
            <a:endParaRPr lang="en-US" altLang="en-US" sz="14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3568" y="339502"/>
            <a:ext cx="7776864" cy="1551042"/>
            <a:chOff x="309674" y="115238"/>
            <a:chExt cx="3626360" cy="1551042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309674" y="115238"/>
              <a:ext cx="3626360" cy="155104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309674" y="115238"/>
              <a:ext cx="3626360" cy="54207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en-US" altLang="ko-KR" sz="2400" dirty="0" err="1">
                  <a:solidFill>
                    <a:srgbClr val="1F497D">
                      <a:lumMod val="50000"/>
                    </a:srgbClr>
                  </a:solidFill>
                  <a:latin typeface="Arial"/>
                </a:rPr>
                <a:t>Keuntungan</a:t>
              </a:r>
              <a:r>
                <a:rPr lang="en-US" altLang="ko-KR" sz="2400" dirty="0">
                  <a:solidFill>
                    <a:srgbClr val="1F497D">
                      <a:lumMod val="50000"/>
                    </a:srgbClr>
                  </a:solidFill>
                  <a:latin typeface="Arial"/>
                </a:rPr>
                <a:t> </a:t>
              </a:r>
              <a:r>
                <a:rPr lang="en-US" altLang="ko-KR" sz="2400" dirty="0" err="1">
                  <a:solidFill>
                    <a:srgbClr val="1F497D">
                      <a:lumMod val="50000"/>
                    </a:srgbClr>
                  </a:solidFill>
                  <a:latin typeface="Arial"/>
                </a:rPr>
                <a:t>dari</a:t>
              </a:r>
              <a:r>
                <a:rPr lang="en-US" altLang="ko-KR" sz="2400" dirty="0">
                  <a:solidFill>
                    <a:srgbClr val="1F497D">
                      <a:lumMod val="50000"/>
                    </a:srgbClr>
                  </a:solidFill>
                  <a:latin typeface="Arial"/>
                </a:rPr>
                <a:t> </a:t>
              </a:r>
              <a:r>
                <a:rPr lang="en-US" altLang="ko-KR" sz="2400" dirty="0" err="1">
                  <a:solidFill>
                    <a:srgbClr val="1F497D">
                      <a:lumMod val="50000"/>
                    </a:srgbClr>
                  </a:solidFill>
                  <a:latin typeface="Arial"/>
                </a:rPr>
                <a:t>Sisi</a:t>
              </a:r>
              <a:r>
                <a:rPr lang="en-US" altLang="ko-KR" sz="2400" dirty="0">
                  <a:solidFill>
                    <a:srgbClr val="1F497D">
                      <a:lumMod val="50000"/>
                    </a:srgbClr>
                  </a:solidFill>
                  <a:latin typeface="Arial"/>
                </a:rPr>
                <a:t> </a:t>
              </a:r>
              <a:r>
                <a:rPr lang="en-US" altLang="ko-KR" sz="2400" dirty="0" err="1">
                  <a:solidFill>
                    <a:srgbClr val="1F497D">
                      <a:lumMod val="50000"/>
                    </a:srgbClr>
                  </a:solidFill>
                  <a:latin typeface="Arial"/>
                </a:rPr>
                <a:t>Pengusaha</a:t>
              </a:r>
              <a:endParaRPr lang="ko-KR" altLang="en-US" sz="2400" dirty="0">
                <a:solidFill>
                  <a:srgbClr val="1F497D">
                    <a:lumMod val="50000"/>
                  </a:srgbClr>
                </a:solidFill>
                <a:latin typeface="Arial"/>
              </a:endParaRPr>
            </a:p>
          </p:txBody>
        </p:sp>
      </p:grpSp>
      <p:sp>
        <p:nvSpPr>
          <p:cNvPr id="10" name="Title 4"/>
          <p:cNvSpPr txBox="1">
            <a:spLocks/>
          </p:cNvSpPr>
          <p:nvPr/>
        </p:nvSpPr>
        <p:spPr>
          <a:xfrm>
            <a:off x="1691681" y="2422009"/>
            <a:ext cx="5334520" cy="5420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Keuntungan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dari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Sisi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Tenaga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Kerja</a:t>
            </a:r>
            <a:endParaRPr lang="en-US" alt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908029"/>
            <a:ext cx="7344816" cy="830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1446" indent="-171446" algn="ctr">
              <a:buFont typeface="Wingdings" pitchFamily="2" charset="2"/>
              <a:buChar char="§"/>
            </a:pPr>
            <a:r>
              <a:rPr lang="en-US" altLang="en-US" sz="1200" dirty="0" err="1">
                <a:solidFill>
                  <a:schemeClr val="tx2"/>
                </a:solidFill>
              </a:rPr>
              <a:t>Mengurangi</a:t>
            </a:r>
            <a:r>
              <a:rPr lang="en-US" altLang="en-US" sz="1200" dirty="0">
                <a:solidFill>
                  <a:schemeClr val="tx2"/>
                </a:solidFill>
              </a:rPr>
              <a:t> </a:t>
            </a:r>
            <a:r>
              <a:rPr lang="en-US" altLang="en-US" sz="1200" dirty="0" err="1">
                <a:solidFill>
                  <a:schemeClr val="tx2"/>
                </a:solidFill>
              </a:rPr>
              <a:t>biaya</a:t>
            </a:r>
            <a:r>
              <a:rPr lang="en-US" altLang="en-US" sz="1200" dirty="0">
                <a:solidFill>
                  <a:schemeClr val="tx2"/>
                </a:solidFill>
              </a:rPr>
              <a:t> </a:t>
            </a:r>
            <a:r>
              <a:rPr lang="en-US" altLang="en-US" sz="1200" dirty="0" err="1">
                <a:solidFill>
                  <a:schemeClr val="tx2"/>
                </a:solidFill>
              </a:rPr>
              <a:t>kompensasi</a:t>
            </a:r>
            <a:r>
              <a:rPr lang="en-US" altLang="en-US" sz="1200" dirty="0">
                <a:solidFill>
                  <a:schemeClr val="tx2"/>
                </a:solidFill>
              </a:rPr>
              <a:t> </a:t>
            </a:r>
          </a:p>
          <a:p>
            <a:pPr marL="171446" indent="-171446" algn="ctr">
              <a:buFont typeface="Wingdings" pitchFamily="2" charset="2"/>
              <a:buChar char="§"/>
            </a:pPr>
            <a:r>
              <a:rPr lang="en-US" altLang="en-US" sz="1200" dirty="0" err="1">
                <a:solidFill>
                  <a:schemeClr val="tx2"/>
                </a:solidFill>
              </a:rPr>
              <a:t>Mengurangi</a:t>
            </a:r>
            <a:r>
              <a:rPr lang="en-US" altLang="en-US" sz="1200" dirty="0">
                <a:solidFill>
                  <a:schemeClr val="tx2"/>
                </a:solidFill>
              </a:rPr>
              <a:t> </a:t>
            </a:r>
            <a:r>
              <a:rPr lang="en-US" altLang="en-US" sz="1200" dirty="0" err="1">
                <a:solidFill>
                  <a:schemeClr val="tx2"/>
                </a:solidFill>
              </a:rPr>
              <a:t>waktu</a:t>
            </a:r>
            <a:r>
              <a:rPr lang="en-US" altLang="en-US" sz="1200" dirty="0">
                <a:solidFill>
                  <a:schemeClr val="tx2"/>
                </a:solidFill>
              </a:rPr>
              <a:t> </a:t>
            </a:r>
            <a:r>
              <a:rPr lang="en-US" altLang="en-US" sz="1200" dirty="0" err="1">
                <a:solidFill>
                  <a:schemeClr val="tx2"/>
                </a:solidFill>
              </a:rPr>
              <a:t>produktivitas</a:t>
            </a:r>
            <a:r>
              <a:rPr lang="en-US" altLang="en-US" sz="1200" dirty="0">
                <a:solidFill>
                  <a:schemeClr val="tx2"/>
                </a:solidFill>
              </a:rPr>
              <a:t> yang </a:t>
            </a:r>
            <a:r>
              <a:rPr lang="en-US" altLang="en-US" sz="1200" dirty="0" err="1">
                <a:solidFill>
                  <a:schemeClr val="tx2"/>
                </a:solidFill>
              </a:rPr>
              <a:t>hilang</a:t>
            </a:r>
            <a:endParaRPr lang="en-US" altLang="en-US" sz="1200" dirty="0">
              <a:solidFill>
                <a:schemeClr val="tx2"/>
              </a:solidFill>
            </a:endParaRPr>
          </a:p>
          <a:p>
            <a:pPr marL="171446" indent="-171446" algn="ctr">
              <a:buFont typeface="Wingdings" pitchFamily="2" charset="2"/>
              <a:buChar char="§"/>
            </a:pPr>
            <a:r>
              <a:rPr lang="en-US" altLang="en-US" sz="1200" dirty="0" err="1">
                <a:solidFill>
                  <a:schemeClr val="tx2"/>
                </a:solidFill>
              </a:rPr>
              <a:t>Mengurangi</a:t>
            </a:r>
            <a:r>
              <a:rPr lang="en-US" altLang="en-US" sz="1200" dirty="0">
                <a:solidFill>
                  <a:schemeClr val="tx2"/>
                </a:solidFill>
              </a:rPr>
              <a:t> </a:t>
            </a:r>
            <a:r>
              <a:rPr lang="en-US" altLang="en-US" sz="1200" dirty="0" err="1">
                <a:solidFill>
                  <a:schemeClr val="tx2"/>
                </a:solidFill>
              </a:rPr>
              <a:t>biaya</a:t>
            </a:r>
            <a:r>
              <a:rPr lang="en-US" altLang="en-US" sz="1200" dirty="0">
                <a:solidFill>
                  <a:schemeClr val="tx2"/>
                </a:solidFill>
              </a:rPr>
              <a:t> </a:t>
            </a:r>
            <a:r>
              <a:rPr lang="en-US" altLang="en-US" sz="1200" dirty="0" err="1">
                <a:solidFill>
                  <a:schemeClr val="tx2"/>
                </a:solidFill>
              </a:rPr>
              <a:t>perekrutan,seleksi</a:t>
            </a:r>
            <a:r>
              <a:rPr lang="en-US" altLang="en-US" sz="1200" dirty="0">
                <a:solidFill>
                  <a:schemeClr val="tx2"/>
                </a:solidFill>
              </a:rPr>
              <a:t> &amp; </a:t>
            </a:r>
            <a:r>
              <a:rPr lang="en-US" altLang="en-US" sz="1200" dirty="0" err="1">
                <a:solidFill>
                  <a:schemeClr val="tx2"/>
                </a:solidFill>
              </a:rPr>
              <a:t>mengganti</a:t>
            </a:r>
            <a:r>
              <a:rPr lang="en-US" altLang="en-US" sz="1200" dirty="0">
                <a:solidFill>
                  <a:schemeClr val="tx2"/>
                </a:solidFill>
              </a:rPr>
              <a:t> </a:t>
            </a:r>
            <a:r>
              <a:rPr lang="en-US" altLang="en-US" sz="1200" dirty="0" err="1">
                <a:solidFill>
                  <a:schemeClr val="tx2"/>
                </a:solidFill>
              </a:rPr>
              <a:t>pekerja</a:t>
            </a:r>
            <a:r>
              <a:rPr lang="en-US" altLang="en-US" sz="1200" dirty="0">
                <a:solidFill>
                  <a:schemeClr val="tx2"/>
                </a:solidFill>
              </a:rPr>
              <a:t> yang </a:t>
            </a:r>
            <a:r>
              <a:rPr lang="en-US" altLang="en-US" sz="1200" dirty="0" err="1">
                <a:solidFill>
                  <a:schemeClr val="tx2"/>
                </a:solidFill>
              </a:rPr>
              <a:t>sakit</a:t>
            </a:r>
            <a:endParaRPr lang="en-US" altLang="en-US" sz="1200" dirty="0">
              <a:solidFill>
                <a:schemeClr val="tx2"/>
              </a:solidFill>
            </a:endParaRPr>
          </a:p>
          <a:p>
            <a:pPr marL="171446" indent="-171446" algn="ctr">
              <a:buFont typeface="Wingdings" pitchFamily="2" charset="2"/>
              <a:buChar char="§"/>
            </a:pPr>
            <a:r>
              <a:rPr lang="en-US" altLang="en-US" sz="1200" dirty="0" err="1">
                <a:solidFill>
                  <a:schemeClr val="tx2"/>
                </a:solidFill>
              </a:rPr>
              <a:t>Memperbaiki</a:t>
            </a:r>
            <a:r>
              <a:rPr lang="en-US" altLang="en-US" sz="1200" dirty="0">
                <a:solidFill>
                  <a:schemeClr val="tx2"/>
                </a:solidFill>
              </a:rPr>
              <a:t> &amp; </a:t>
            </a:r>
            <a:r>
              <a:rPr lang="en-US" altLang="en-US" sz="1200" dirty="0" err="1">
                <a:solidFill>
                  <a:schemeClr val="tx2"/>
                </a:solidFill>
              </a:rPr>
              <a:t>meningkatkan</a:t>
            </a:r>
            <a:r>
              <a:rPr lang="en-US" altLang="en-US" sz="1200" dirty="0">
                <a:solidFill>
                  <a:schemeClr val="tx2"/>
                </a:solidFill>
              </a:rPr>
              <a:t> </a:t>
            </a:r>
            <a:r>
              <a:rPr lang="en-US" altLang="en-US" sz="1200" dirty="0" err="1">
                <a:solidFill>
                  <a:schemeClr val="tx2"/>
                </a:solidFill>
              </a:rPr>
              <a:t>citra</a:t>
            </a:r>
            <a:r>
              <a:rPr lang="en-US" altLang="en-US" sz="1200" dirty="0">
                <a:solidFill>
                  <a:schemeClr val="tx2"/>
                </a:solidFill>
              </a:rPr>
              <a:t> </a:t>
            </a:r>
            <a:r>
              <a:rPr lang="en-US" altLang="en-US" sz="1200" dirty="0" err="1">
                <a:solidFill>
                  <a:schemeClr val="tx2"/>
                </a:solidFill>
              </a:rPr>
              <a:t>perusahaan</a:t>
            </a:r>
            <a:r>
              <a:rPr lang="en-US" altLang="en-US" sz="1200" dirty="0">
                <a:solidFill>
                  <a:schemeClr val="tx2"/>
                </a:solidFill>
              </a:rPr>
              <a:t> </a:t>
            </a:r>
            <a:r>
              <a:rPr lang="en-US" altLang="en-US" sz="1200" dirty="0" err="1">
                <a:solidFill>
                  <a:schemeClr val="tx2"/>
                </a:solidFill>
              </a:rPr>
              <a:t>dalam</a:t>
            </a:r>
            <a:r>
              <a:rPr lang="en-US" altLang="en-US" sz="1200" dirty="0">
                <a:solidFill>
                  <a:schemeClr val="tx2"/>
                </a:solidFill>
              </a:rPr>
              <a:t> </a:t>
            </a:r>
            <a:r>
              <a:rPr lang="en-US" altLang="en-US" sz="1200" dirty="0" err="1">
                <a:solidFill>
                  <a:schemeClr val="tx2"/>
                </a:solidFill>
              </a:rPr>
              <a:t>hubungan</a:t>
            </a:r>
            <a:r>
              <a:rPr lang="en-US" altLang="en-US" sz="1200" dirty="0">
                <a:solidFill>
                  <a:schemeClr val="tx2"/>
                </a:solidFill>
              </a:rPr>
              <a:t> industrial</a:t>
            </a:r>
          </a:p>
        </p:txBody>
      </p:sp>
      <p:sp>
        <p:nvSpPr>
          <p:cNvPr id="12" name="TextBox 11">
            <a:hlinkClick r:id="rId2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55706" y="137640"/>
            <a:ext cx="7802583" cy="3802264"/>
            <a:chOff x="296670" y="-82955"/>
            <a:chExt cx="3638353" cy="1599830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308663" y="-34167"/>
              <a:ext cx="3626360" cy="155104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  <a:p>
              <a:pPr marL="0" indent="0" algn="ctr">
                <a:spcBef>
                  <a:spcPct val="50000"/>
                </a:spcBef>
                <a:buNone/>
              </a:pPr>
              <a:endParaRPr lang="en-US" altLang="en-US" sz="1200" b="1" dirty="0">
                <a:solidFill>
                  <a:srgbClr val="1F497D"/>
                </a:solidFill>
              </a:endParaRPr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296670" y="-82955"/>
              <a:ext cx="3626360" cy="54207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endParaRPr lang="ko-KR" altLang="en-US" sz="2400" dirty="0">
                <a:solidFill>
                  <a:srgbClr val="1F497D">
                    <a:lumMod val="50000"/>
                  </a:srgbClr>
                </a:solidFill>
                <a:latin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63689" y="459010"/>
            <a:ext cx="5940152" cy="36933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Peran</a:t>
            </a:r>
            <a:r>
              <a:rPr lang="en-US" b="1" dirty="0" smtClean="0">
                <a:solidFill>
                  <a:srgbClr val="FFFF00"/>
                </a:solidFill>
              </a:rPr>
              <a:t> &amp; </a:t>
            </a:r>
            <a:r>
              <a:rPr lang="en-US" b="1" dirty="0" err="1" smtClean="0">
                <a:solidFill>
                  <a:srgbClr val="FFFF00"/>
                </a:solidFill>
              </a:rPr>
              <a:t>Tanggung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Jawab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Dokter</a:t>
            </a:r>
            <a:r>
              <a:rPr lang="en-US" b="1" dirty="0" smtClean="0">
                <a:solidFill>
                  <a:srgbClr val="FFFF00"/>
                </a:solidFill>
              </a:rPr>
              <a:t> Perusahaan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1611558"/>
            <a:ext cx="712879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marL="171446" indent="-171446" algn="ctr">
              <a:buFont typeface="Wingdings" pitchFamily="2" charset="2"/>
              <a:buChar char="§"/>
            </a:pPr>
            <a:r>
              <a:rPr lang="en-US" altLang="en-US" dirty="0" err="1">
                <a:solidFill>
                  <a:srgbClr val="002060"/>
                </a:solidFill>
              </a:rPr>
              <a:t>Menentukan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diagnosa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kasus</a:t>
            </a:r>
            <a:r>
              <a:rPr lang="en-US" altLang="en-US" dirty="0" smtClean="0">
                <a:solidFill>
                  <a:srgbClr val="002060"/>
                </a:solidFill>
              </a:rPr>
              <a:t>  </a:t>
            </a:r>
            <a:r>
              <a:rPr lang="en-US" altLang="en-US" dirty="0" err="1">
                <a:solidFill>
                  <a:srgbClr val="002060"/>
                </a:solidFill>
              </a:rPr>
              <a:t>Kecelakaan</a:t>
            </a:r>
            <a:r>
              <a:rPr lang="en-US" altLang="en-US" dirty="0" smtClean="0">
                <a:solidFill>
                  <a:srgbClr val="002060"/>
                </a:solidFill>
              </a:rPr>
              <a:t>/ </a:t>
            </a:r>
            <a:r>
              <a:rPr lang="en-US" altLang="en-US" dirty="0" err="1" smtClean="0">
                <a:solidFill>
                  <a:srgbClr val="002060"/>
                </a:solidFill>
              </a:rPr>
              <a:t>Penyakit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akibat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kerja</a:t>
            </a:r>
            <a:endParaRPr lang="en-US" altLang="en-US" dirty="0">
              <a:solidFill>
                <a:srgbClr val="002060"/>
              </a:solidFill>
            </a:endParaRPr>
          </a:p>
          <a:p>
            <a:pPr marL="171446" indent="-171446" algn="ctr">
              <a:buFont typeface="Wingdings" pitchFamily="2" charset="2"/>
              <a:buChar char="§"/>
            </a:pPr>
            <a:r>
              <a:rPr lang="en-US" altLang="en-US" dirty="0" err="1">
                <a:solidFill>
                  <a:srgbClr val="002060"/>
                </a:solidFill>
              </a:rPr>
              <a:t>Membantu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menyusun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</a:rPr>
              <a:t>Program </a:t>
            </a:r>
            <a:r>
              <a:rPr lang="en-US" altLang="en-US" dirty="0" err="1" smtClean="0">
                <a:solidFill>
                  <a:srgbClr val="002060"/>
                </a:solidFill>
              </a:rPr>
              <a:t>Rehabilitasi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Kem,bali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Bekerja</a:t>
            </a:r>
            <a:endParaRPr lang="en-US" altLang="en-US" dirty="0">
              <a:solidFill>
                <a:srgbClr val="002060"/>
              </a:solidFill>
            </a:endParaRPr>
          </a:p>
          <a:p>
            <a:pPr marL="171446" indent="-171446" algn="ctr">
              <a:buFont typeface="Wingdings" pitchFamily="2" charset="2"/>
              <a:buChar char="§"/>
            </a:pPr>
            <a:r>
              <a:rPr lang="en-US" altLang="en-US" dirty="0" err="1">
                <a:solidFill>
                  <a:srgbClr val="002060"/>
                </a:solidFill>
              </a:rPr>
              <a:t>Melakukan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evaluasi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medis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setelah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kembali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bekerja</a:t>
            </a:r>
            <a:endParaRPr lang="en-US" altLang="en-US" dirty="0">
              <a:solidFill>
                <a:srgbClr val="002060"/>
              </a:solidFill>
            </a:endParaRPr>
          </a:p>
          <a:p>
            <a:pPr marL="171446" indent="-171446" algn="ctr">
              <a:buFont typeface="Wingdings" pitchFamily="2" charset="2"/>
              <a:buChar char="§"/>
            </a:pPr>
            <a:r>
              <a:rPr lang="en-US" altLang="en-US" dirty="0" err="1">
                <a:solidFill>
                  <a:srgbClr val="002060"/>
                </a:solidFill>
              </a:rPr>
              <a:t>Bekerjasama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dengan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dokter</a:t>
            </a:r>
            <a:r>
              <a:rPr lang="en-US" altLang="en-US" dirty="0">
                <a:solidFill>
                  <a:srgbClr val="002060"/>
                </a:solidFill>
              </a:rPr>
              <a:t> yang </a:t>
            </a:r>
            <a:r>
              <a:rPr lang="en-US" altLang="en-US" dirty="0" err="1">
                <a:solidFill>
                  <a:srgbClr val="002060"/>
                </a:solidFill>
              </a:rPr>
              <a:t>merawat</a:t>
            </a:r>
            <a:r>
              <a:rPr lang="en-US" altLang="en-US" dirty="0">
                <a:solidFill>
                  <a:srgbClr val="002060"/>
                </a:solidFill>
              </a:rPr>
              <a:t>/</a:t>
            </a:r>
            <a:r>
              <a:rPr lang="en-US" altLang="en-US" dirty="0" err="1">
                <a:solidFill>
                  <a:srgbClr val="002060"/>
                </a:solidFill>
              </a:rPr>
              <a:t>mengobati</a:t>
            </a: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12" name="Picture 9" descr="bd0715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40" y="2211710"/>
            <a:ext cx="16002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hlinkClick r:id="rId3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542422"/>
              </p:ext>
            </p:extLst>
          </p:nvPr>
        </p:nvGraphicFramePr>
        <p:xfrm>
          <a:off x="409722" y="771550"/>
          <a:ext cx="829393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452233" y="47056"/>
            <a:ext cx="8208912" cy="5420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Dasar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Hukum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/ </a:t>
            </a: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Regulasi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 (1)</a:t>
            </a:r>
            <a:endParaRPr lang="ko-KR" altLang="en-US" sz="1800" dirty="0">
              <a:solidFill>
                <a:srgbClr val="1F497D">
                  <a:lumMod val="50000"/>
                </a:srgbClr>
              </a:solidFill>
              <a:latin typeface="Arial"/>
            </a:endParaRPr>
          </a:p>
        </p:txBody>
      </p:sp>
      <p:sp>
        <p:nvSpPr>
          <p:cNvPr id="4" name="TextBox 3">
            <a:hlinkClick r:id="rId7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611560" y="372637"/>
            <a:ext cx="8208912" cy="5420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Dasar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Hukum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/ </a:t>
            </a: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Regulasi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 (2)</a:t>
            </a:r>
            <a:endParaRPr lang="ko-KR" altLang="en-US" sz="1800" dirty="0">
              <a:solidFill>
                <a:srgbClr val="1F497D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1026" name="Picture 2" descr="D:\Bina Okupasi Kemenaker\oktober 2021\rehabilitasi kembali kerja\picture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1059582"/>
            <a:ext cx="3096344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6" y="2427747"/>
            <a:ext cx="3096343" cy="22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Bina Okupasi Kemenaker\oktober 2021\rehabilitasi kembali kerja\picture\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035061"/>
            <a:ext cx="46805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Bina Okupasi Kemenaker\oktober 2021\rehabilitasi kembali kerja\picture\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44" y="2834120"/>
            <a:ext cx="4680520" cy="189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/>
          <p:cNvSpPr/>
          <p:nvPr/>
        </p:nvSpPr>
        <p:spPr>
          <a:xfrm>
            <a:off x="4111626" y="1587925"/>
            <a:ext cx="4614988" cy="1106852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4121676" y="2800336"/>
            <a:ext cx="4614988" cy="889771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TextBox 9">
            <a:hlinkClick r:id="rId6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683568" y="372637"/>
            <a:ext cx="7776864" cy="5420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Dasar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Hukum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/ </a:t>
            </a: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Regulasi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 (3)</a:t>
            </a:r>
            <a:endParaRPr lang="ko-KR" altLang="en-US" sz="1800" dirty="0">
              <a:solidFill>
                <a:srgbClr val="1F497D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2050" name="Picture 2" descr="D:\Bina Okupasi Kemenaker\oktober 2021\rehabilitasi kembali kerja\picture\UU no 8 thn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9582"/>
            <a:ext cx="403244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Bina Okupasi Kemenaker\oktober 2021\rehabilitasi kembali kerja\picture\UU 8 thn 201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75806"/>
            <a:ext cx="4113088" cy="15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Bina Okupasi Kemenaker\oktober 2021\rehabilitasi kembali kerja\picture\UU 8 thn 2016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987575"/>
            <a:ext cx="33123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5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600441" y="109402"/>
            <a:ext cx="7776864" cy="5420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Dasar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Hukum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/ </a:t>
            </a:r>
            <a:r>
              <a:rPr lang="en-US" altLang="ko-KR" sz="1800" dirty="0" err="1">
                <a:solidFill>
                  <a:srgbClr val="1F497D">
                    <a:lumMod val="50000"/>
                  </a:srgbClr>
                </a:solidFill>
                <a:latin typeface="Arial"/>
              </a:rPr>
              <a:t>Regulasi</a:t>
            </a:r>
            <a:r>
              <a:rPr lang="en-US" altLang="ko-KR" sz="180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(4)</a:t>
            </a:r>
            <a:endParaRPr lang="ko-KR" altLang="en-US" sz="1800" dirty="0">
              <a:solidFill>
                <a:srgbClr val="1F497D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0" y="2283731"/>
            <a:ext cx="3246511" cy="221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6" y="676729"/>
            <a:ext cx="3246512" cy="153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676728"/>
            <a:ext cx="3816424" cy="398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ame 1"/>
          <p:cNvSpPr/>
          <p:nvPr/>
        </p:nvSpPr>
        <p:spPr>
          <a:xfrm>
            <a:off x="5191117" y="3917226"/>
            <a:ext cx="2664296" cy="4320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5"/>
          </p:cNvPr>
          <p:cNvSpPr txBox="1"/>
          <p:nvPr/>
        </p:nvSpPr>
        <p:spPr>
          <a:xfrm>
            <a:off x="-18256" y="4928057"/>
            <a:ext cx="9180512" cy="2654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Bina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Okupasi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#4.potx" id="{D60D16B9-CB42-4B43-80AE-31308C49258C}" vid="{7BA64DBD-26AE-4656-895B-B64994F8747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C05796F82B5242B640A9F37543585D" ma:contentTypeVersion="15" ma:contentTypeDescription="Create a new document." ma:contentTypeScope="" ma:versionID="088810d0b7fbe6b1469c8e487b256d3c">
  <xsd:schema xmlns:xsd="http://www.w3.org/2001/XMLSchema" xmlns:xs="http://www.w3.org/2001/XMLSchema" xmlns:p="http://schemas.microsoft.com/office/2006/metadata/properties" xmlns:ns2="3f70ff26-6fee-409b-a7aa-115bea492792" xmlns:ns3="61008840-23ae-4bf8-aed4-40128aa1f898" targetNamespace="http://schemas.microsoft.com/office/2006/metadata/properties" ma:root="true" ma:fieldsID="a3c28383f124f97d758a81438556e7c1" ns2:_="" ns3:_="">
    <xsd:import namespace="3f70ff26-6fee-409b-a7aa-115bea492792"/>
    <xsd:import namespace="61008840-23ae-4bf8-aed4-40128aa1f8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0ff26-6fee-409b-a7aa-115bea4927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a85611b-bbec-4dc1-9fef-dd46200648b5}" ma:internalName="TaxCatchAll" ma:showField="CatchAllData" ma:web="3f70ff26-6fee-409b-a7aa-115bea4927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08840-23ae-4bf8-aed4-40128aa1f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d74a29d-bbd6-4927-bbfc-9fa919d0c7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008840-23ae-4bf8-aed4-40128aa1f898">
      <Terms xmlns="http://schemas.microsoft.com/office/infopath/2007/PartnerControls"/>
    </lcf76f155ced4ddcb4097134ff3c332f>
    <TaxCatchAll xmlns="3f70ff26-6fee-409b-a7aa-115bea492792" xsi:nil="true"/>
  </documentManagement>
</p:properties>
</file>

<file path=customXml/itemProps1.xml><?xml version="1.0" encoding="utf-8"?>
<ds:datastoreItem xmlns:ds="http://schemas.openxmlformats.org/officeDocument/2006/customXml" ds:itemID="{E7168587-7C71-44F9-9593-9689F27609C6}"/>
</file>

<file path=customXml/itemProps2.xml><?xml version="1.0" encoding="utf-8"?>
<ds:datastoreItem xmlns:ds="http://schemas.openxmlformats.org/officeDocument/2006/customXml" ds:itemID="{1267DE0E-A344-4A98-8AC3-50715079B953}"/>
</file>

<file path=customXml/itemProps3.xml><?xml version="1.0" encoding="utf-8"?>
<ds:datastoreItem xmlns:ds="http://schemas.openxmlformats.org/officeDocument/2006/customXml" ds:itemID="{33F19E97-DCD2-4FB0-88FE-4FC1B0DBF60B}"/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1477</Words>
  <Application>Microsoft Office PowerPoint</Application>
  <PresentationFormat>On-screen Show (16:9)</PresentationFormat>
  <Paragraphs>424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Cover and End Slide Master</vt:lpstr>
      <vt:lpstr>Contents Slide Master</vt:lpstr>
      <vt:lpstr>Section Break Slide Master</vt:lpstr>
      <vt:lpstr>7_Office Theme</vt:lpstr>
      <vt:lpstr>Rehabilitasi Medis di Tempat Kerja</vt:lpstr>
      <vt:lpstr>PowerPoint Presentation</vt:lpstr>
      <vt:lpstr>Return to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♦ PEKERJAAN SAMA/TEMPAT KERJA SAMA ♦ PEKERJAAN SERUPA/TEMPAT KERJA SAMA ♦ PEKERJAAN BERBEDA/ TEMPAT KERJA SAMA ♦ PEKERJAAN SAMA/ TEMPAT KERJA BERBEDA ♦ PEKERJAAN SERUPA/ TEMPAT KERJA BERBEDA ♦ PEKERJAAN BERBEDA/ TEMPAT KERJA BERBEDA ♦ BEKERJA SENDIRI </vt:lpstr>
      <vt:lpstr>PowerPoint Presentation</vt:lpstr>
      <vt:lpstr>PowerPoint Presentation</vt:lpstr>
      <vt:lpstr>PowerPoint Presentation</vt:lpstr>
      <vt:lpstr>PowerPoint Presentation</vt:lpstr>
      <vt:lpstr>Pendampingan Pasien – Program Kembali Kerja  BPJS Ketenagakerjaan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VivoBook S13</cp:lastModifiedBy>
  <cp:revision>166</cp:revision>
  <dcterms:created xsi:type="dcterms:W3CDTF">2016-12-01T00:32:25Z</dcterms:created>
  <dcterms:modified xsi:type="dcterms:W3CDTF">2023-04-30T13:30:32Z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0x010100C6C05796F82B5242B640A9F37543585D</vt:lpwstr>
  </property>
</Properties>
</file>