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68" autoAdjust="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5826-0929-471D-AFEF-E824F4F9FDEB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F18CC-8A3F-498F-9E6A-4A3792315DD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4E5F3-03C3-4AC2-8454-F1CD20051107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9E98-FC17-4B97-8E39-1E1FD2BB33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4F83B-BBBC-4FEB-B1AC-A4839159378F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85BAC-46FD-4510-807A-AC21FB96C5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58F9F-7F14-4805-B7E5-CB0F46DB04CA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D4584-9D8C-4F47-B453-BF6DC496875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B1FE-7853-4720-9A7D-C547900EF195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77FE0-8A2E-48BA-87AA-A90C5270847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A7BC5-47AB-49F1-BDE3-764532B178AF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ED392-CB21-4AEA-AFB8-EA2667645B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2D9E4-8A6B-4645-92A8-9B6F78A8AF03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A0BD5-B13C-4CA5-9CCE-F4F98EB1566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F469B-7C8B-46FD-84F7-5F55FA97D796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743A0-99DF-495F-874A-16ACDE97C6B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944B3-0208-4A02-9A8D-E438F491E0FE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45DDD-A071-4154-8138-347DC324975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D70D-1392-4C71-9CA3-54529062FF5D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07E68-47EA-4980-9134-BC5814D2FBF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11218-E25E-43EC-AD14-8D9B395F430B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D07EC-980B-426B-94D9-2662B875934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7763D7-1D30-4FB3-B9C1-A91F9A3F8515}" type="datetimeFigureOut">
              <a:rPr lang="fr-FR"/>
              <a:pPr>
                <a:defRPr/>
              </a:pPr>
              <a:t>11/09/2018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6C7D8D-EE90-4ED7-8F58-396545F8C68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1643063"/>
            <a:ext cx="7772400" cy="1470025"/>
          </a:xfrm>
        </p:spPr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TRIASE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71600" y="2655888"/>
            <a:ext cx="6400800" cy="1752600"/>
          </a:xfrm>
        </p:spPr>
        <p:txBody>
          <a:bodyPr/>
          <a:lstStyle/>
          <a:p>
            <a:r>
              <a:rPr lang="fr-CA" dirty="0" err="1" smtClean="0">
                <a:solidFill>
                  <a:schemeClr val="bg1"/>
                </a:solidFill>
              </a:rPr>
              <a:t>Pada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  <a:r>
              <a:rPr lang="fr-CA" dirty="0" err="1" smtClean="0">
                <a:solidFill>
                  <a:schemeClr val="bg1"/>
                </a:solidFill>
              </a:rPr>
              <a:t>Pertolongan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  <a:r>
              <a:rPr lang="fr-CA" dirty="0" err="1" smtClean="0">
                <a:solidFill>
                  <a:schemeClr val="bg1"/>
                </a:solidFill>
              </a:rPr>
              <a:t>Pertama</a:t>
            </a:r>
            <a:endParaRPr lang="fr-F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/>
            <a:r>
              <a:rPr lang="fr-FR" dirty="0" err="1" smtClean="0"/>
              <a:t>Pengertian</a:t>
            </a:r>
            <a:endParaRPr lang="fr-FR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r>
              <a:rPr lang="en-US" dirty="0" smtClean="0"/>
              <a:t>Trier (</a:t>
            </a:r>
            <a:r>
              <a:rPr lang="en-US" dirty="0" err="1" smtClean="0"/>
              <a:t>bhs</a:t>
            </a:r>
            <a:r>
              <a:rPr lang="en-US" dirty="0" smtClean="0"/>
              <a:t> </a:t>
            </a:r>
            <a:r>
              <a:rPr lang="en-US" dirty="0" err="1" smtClean="0"/>
              <a:t>Prancis</a:t>
            </a:r>
            <a:r>
              <a:rPr lang="en-US" dirty="0" smtClean="0"/>
              <a:t>): </a:t>
            </a:r>
            <a:r>
              <a:rPr lang="en-US" dirty="0" err="1" smtClean="0"/>
              <a:t>memisahkan</a:t>
            </a:r>
            <a:r>
              <a:rPr lang="en-US" dirty="0" smtClean="0"/>
              <a:t>, </a:t>
            </a:r>
            <a:r>
              <a:rPr lang="en-US" dirty="0" err="1" smtClean="0"/>
              <a:t>memilah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fr-FR" dirty="0" smtClean="0"/>
              <a:t>. </a:t>
            </a:r>
          </a:p>
          <a:p>
            <a:r>
              <a:rPr lang="en-US" dirty="0" err="1" smtClean="0"/>
              <a:t>Triase</a:t>
            </a:r>
            <a:r>
              <a:rPr lang="en-US" dirty="0" smtClean="0"/>
              <a:t>: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keparahan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fr-FR" dirty="0" smtClean="0"/>
              <a:t>. </a:t>
            </a:r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mencukupi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korban</a:t>
            </a:r>
            <a:r>
              <a:rPr lang="en-US" dirty="0" smtClean="0"/>
              <a:t>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>
                <a:solidFill>
                  <a:schemeClr val="bg1"/>
                </a:solidFill>
              </a:rPr>
              <a:t>Tujuan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04800" y="2743199"/>
            <a:ext cx="8229600" cy="3711575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korban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kecacatan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cedera</a:t>
            </a:r>
            <a:r>
              <a:rPr lang="en-US" dirty="0" smtClean="0"/>
              <a:t> </a:t>
            </a:r>
            <a:r>
              <a:rPr lang="en-US" dirty="0" err="1" smtClean="0"/>
              <a:t>bertambah</a:t>
            </a:r>
            <a:r>
              <a:rPr lang="en-US" dirty="0" smtClean="0"/>
              <a:t> </a:t>
            </a:r>
            <a:r>
              <a:rPr lang="en-US" dirty="0" err="1" smtClean="0"/>
              <a:t>parah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>
                <a:solidFill>
                  <a:schemeClr val="bg1"/>
                </a:solidFill>
              </a:rPr>
              <a:t>Prinsip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2918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korban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TRIASE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• 	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vital</a:t>
            </a:r>
          </a:p>
          <a:p>
            <a:pPr lvl="1"/>
            <a:r>
              <a:rPr lang="en-US" dirty="0" smtClean="0"/>
              <a:t>• 	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endParaRPr lang="en-US" dirty="0" smtClean="0"/>
          </a:p>
          <a:p>
            <a:pPr lvl="1"/>
            <a:r>
              <a:rPr lang="en-US" dirty="0" smtClean="0"/>
              <a:t>• 	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bertahan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pPr lvl="1"/>
            <a:r>
              <a:rPr lang="en-US" dirty="0" smtClean="0"/>
              <a:t>• 	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yang </a:t>
            </a:r>
            <a:r>
              <a:rPr lang="en-US" dirty="0" err="1" smtClean="0"/>
              <a:t>memungkinkan</a:t>
            </a:r>
            <a:endParaRPr lang="en-US" dirty="0" smtClean="0"/>
          </a:p>
          <a:p>
            <a:pPr lvl="1"/>
            <a:r>
              <a:rPr lang="en-US" dirty="0" smtClean="0"/>
              <a:t>• 	</a:t>
            </a:r>
            <a:r>
              <a:rPr lang="en-US" dirty="0" err="1" smtClean="0"/>
              <a:t>Memprioritaskan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definitif</a:t>
            </a:r>
            <a:endParaRPr lang="en-US" dirty="0" smtClean="0"/>
          </a:p>
          <a:p>
            <a:pPr lvl="1"/>
            <a:r>
              <a:rPr lang="en-US" dirty="0" smtClean="0"/>
              <a:t>• 	Tag </a:t>
            </a:r>
            <a:r>
              <a:rPr lang="en-US" dirty="0" err="1" smtClean="0"/>
              <a:t>Warna</a:t>
            </a:r>
            <a:r>
              <a:rPr lang="fr-FR" dirty="0" smtClean="0"/>
              <a:t> </a:t>
            </a:r>
          </a:p>
          <a:p>
            <a:pPr lvl="1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Penting</a:t>
            </a:r>
            <a:r>
              <a:rPr lang="en-US" sz="2000" b="1" dirty="0" smtClean="0">
                <a:solidFill>
                  <a:srgbClr val="FF0000"/>
                </a:solidFill>
              </a:rPr>
              <a:t>: -    </a:t>
            </a:r>
            <a:r>
              <a:rPr lang="en-US" sz="2000" dirty="0" err="1" smtClean="0">
                <a:solidFill>
                  <a:srgbClr val="FF0000"/>
                </a:solidFill>
              </a:rPr>
              <a:t>Triase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tidak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lebih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dari</a:t>
            </a:r>
            <a:r>
              <a:rPr lang="en-US" sz="2000" dirty="0" smtClean="0">
                <a:solidFill>
                  <a:srgbClr val="FF0000"/>
                </a:solidFill>
              </a:rPr>
              <a:t> 60 </a:t>
            </a:r>
            <a:r>
              <a:rPr lang="en-US" sz="2000" dirty="0" err="1" smtClean="0">
                <a:solidFill>
                  <a:srgbClr val="FF0000"/>
                </a:solidFill>
              </a:rPr>
              <a:t>detik</a:t>
            </a:r>
            <a:r>
              <a:rPr lang="en-US" sz="2000" dirty="0" smtClean="0">
                <a:solidFill>
                  <a:srgbClr val="FF0000"/>
                </a:solidFill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</a:rPr>
              <a:t>pasien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-    </a:t>
            </a:r>
            <a:r>
              <a:rPr lang="en-US" sz="2000" dirty="0" err="1" smtClean="0">
                <a:solidFill>
                  <a:srgbClr val="FF0000"/>
                </a:solidFill>
              </a:rPr>
              <a:t>setiap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pertolongan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harus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sesegera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mungkin</a:t>
            </a:r>
            <a:endParaRPr lang="fr-FR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/>
            <a:r>
              <a:rPr lang="fr-CA" dirty="0" err="1" smtClean="0"/>
              <a:t>Kategori</a:t>
            </a:r>
            <a:endParaRPr lang="fr-FR" dirty="0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MERAH </a:t>
            </a:r>
            <a:r>
              <a:rPr lang="en-US" sz="2000" dirty="0" smtClean="0"/>
              <a:t>(Immediate)</a:t>
            </a:r>
          </a:p>
          <a:p>
            <a:pPr marL="457200" indent="-45720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korban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mengancam</a:t>
            </a:r>
            <a:r>
              <a:rPr lang="en-US" sz="2000" dirty="0" smtClean="0"/>
              <a:t> </a:t>
            </a:r>
            <a:r>
              <a:rPr lang="en-US" sz="2000" dirty="0" err="1" smtClean="0"/>
              <a:t>jiwanya</a:t>
            </a:r>
            <a:r>
              <a:rPr lang="en-US" sz="2000" dirty="0" smtClean="0"/>
              <a:t> 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mematikan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menit</a:t>
            </a:r>
            <a:r>
              <a:rPr lang="en-US" sz="2000" dirty="0" smtClean="0"/>
              <a:t>,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ditangani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segera</a:t>
            </a:r>
            <a:r>
              <a:rPr lang="en-US" sz="2000" dirty="0" smtClean="0"/>
              <a:t>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000" b="1" dirty="0" smtClean="0">
                <a:solidFill>
                  <a:srgbClr val="FFCC00"/>
                </a:solidFill>
              </a:rPr>
              <a:t>KUNING </a:t>
            </a:r>
            <a:r>
              <a:rPr lang="en-US" sz="2000" dirty="0" smtClean="0"/>
              <a:t>(Delay)</a:t>
            </a:r>
          </a:p>
          <a:p>
            <a:pPr marL="457200" indent="-45720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korban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cedera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r>
              <a:rPr lang="en-US" sz="2000" dirty="0" smtClean="0"/>
              <a:t>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penganannya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ditunda</a:t>
            </a:r>
            <a:r>
              <a:rPr lang="en-US" sz="2000" dirty="0" smtClean="0"/>
              <a:t>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000" b="1" dirty="0" smtClean="0">
                <a:solidFill>
                  <a:srgbClr val="009900"/>
                </a:solidFill>
              </a:rPr>
              <a:t>HIJAU </a:t>
            </a:r>
            <a:r>
              <a:rPr lang="en-US" sz="2000" dirty="0" smtClean="0"/>
              <a:t>(Walking Wounded)</a:t>
            </a:r>
          </a:p>
          <a:p>
            <a:pPr marL="457200" indent="-45720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Korban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ringan</a:t>
            </a:r>
            <a:r>
              <a:rPr lang="en-US" sz="2000" dirty="0" smtClean="0"/>
              <a:t>, </a:t>
            </a:r>
            <a:r>
              <a:rPr lang="en-US" sz="2000" dirty="0" err="1" smtClean="0"/>
              <a:t>korban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berjalan</a:t>
            </a:r>
            <a:r>
              <a:rPr lang="en-US" sz="2000" dirty="0" smtClean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000" b="1" dirty="0" smtClean="0"/>
              <a:t>HITAM</a:t>
            </a:r>
            <a:r>
              <a:rPr lang="en-US" sz="2000" dirty="0" smtClean="0"/>
              <a:t> (Dead and Dying)</a:t>
            </a:r>
          </a:p>
          <a:p>
            <a:pPr marL="457200" indent="-45720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Korban</a:t>
            </a:r>
            <a:r>
              <a:rPr lang="en-US" sz="2000" dirty="0" smtClean="0"/>
              <a:t> </a:t>
            </a:r>
            <a:r>
              <a:rPr lang="en-US" sz="2000" dirty="0" err="1" smtClean="0"/>
              <a:t>meninggal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sulit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diberi</a:t>
            </a:r>
            <a:r>
              <a:rPr lang="en-US" sz="2000" dirty="0" smtClean="0"/>
              <a:t> </a:t>
            </a:r>
            <a:r>
              <a:rPr lang="en-US" sz="2000" dirty="0" err="1" smtClean="0"/>
              <a:t>pertolongan</a:t>
            </a:r>
            <a:r>
              <a:rPr lang="en-US" sz="2000" dirty="0" smtClean="0"/>
              <a:t>.</a:t>
            </a:r>
          </a:p>
          <a:p>
            <a:r>
              <a:rPr lang="fr-FR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155884"/>
            <a:ext cx="2852738" cy="2733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990600"/>
            <a:ext cx="192405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5068669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SMART TAG </a:t>
            </a:r>
            <a:r>
              <a:rPr lang="en-US" dirty="0" err="1" smtClean="0"/>
              <a:t>sistem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Tahoma" pitchFamily="34" charset="0"/>
              <a:buAutoNum type="arabicPeriod"/>
              <a:defRPr/>
            </a:pPr>
            <a:r>
              <a:rPr lang="en-US" sz="2400" b="1" dirty="0" err="1" smtClean="0">
                <a:latin typeface="+mn-lt"/>
              </a:rPr>
              <a:t>Korban</a:t>
            </a:r>
            <a:r>
              <a:rPr lang="en-US" sz="2400" b="1" dirty="0" smtClean="0">
                <a:latin typeface="+mn-lt"/>
              </a:rPr>
              <a:t> </a:t>
            </a:r>
            <a:r>
              <a:rPr lang="id-ID" sz="2400" b="1" dirty="0" smtClean="0">
                <a:latin typeface="+mn-lt"/>
              </a:rPr>
              <a:t>bisa </a:t>
            </a:r>
            <a:r>
              <a:rPr lang="en-US" sz="2400" b="1" dirty="0" err="1" smtClean="0">
                <a:latin typeface="+mn-lt"/>
              </a:rPr>
              <a:t>berjalan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luka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memar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dikepala</a:t>
            </a:r>
            <a:endParaRPr lang="en-US" sz="24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endParaRPr lang="en-US" sz="8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r>
              <a:rPr lang="id-ID" sz="2400" b="1" dirty="0" smtClean="0">
                <a:latin typeface="+mn-lt"/>
              </a:rPr>
              <a:t>Korban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histeria</a:t>
            </a:r>
            <a:r>
              <a:rPr lang="en-US" sz="2400" b="1" dirty="0" smtClean="0">
                <a:latin typeface="+mn-lt"/>
              </a:rPr>
              <a:t> </a:t>
            </a:r>
          </a:p>
          <a:p>
            <a:pPr>
              <a:buFont typeface="Tahoma" pitchFamily="34" charset="0"/>
              <a:buAutoNum type="arabicPeriod"/>
              <a:defRPr/>
            </a:pPr>
            <a:endParaRPr lang="en-US" sz="8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r>
              <a:rPr lang="en-US" sz="2400" b="1" dirty="0" err="1" smtClean="0">
                <a:latin typeface="+mn-lt"/>
              </a:rPr>
              <a:t>Korban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tidak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sadar</a:t>
            </a:r>
            <a:r>
              <a:rPr lang="id-ID" sz="2400" b="1" dirty="0" smtClean="0">
                <a:latin typeface="+mn-lt"/>
              </a:rPr>
              <a:t>, tidak bernafas </a:t>
            </a:r>
            <a:endParaRPr lang="en-US" sz="24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endParaRPr lang="en-US" sz="8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r>
              <a:rPr lang="en-US" sz="2400" b="1" dirty="0" err="1" smtClean="0">
                <a:latin typeface="+mn-lt"/>
              </a:rPr>
              <a:t>Korban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Nafas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tidak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ada</a:t>
            </a:r>
            <a:r>
              <a:rPr lang="id-ID" sz="2400" b="1" dirty="0" smtClean="0">
                <a:latin typeface="+mn-lt"/>
              </a:rPr>
              <a:t>, </a:t>
            </a:r>
            <a:r>
              <a:rPr lang="en-US" sz="2400" b="1" dirty="0" err="1" smtClean="0">
                <a:latin typeface="+mn-lt"/>
              </a:rPr>
              <a:t>nadi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tidak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teraba</a:t>
            </a:r>
            <a:endParaRPr lang="en-US" sz="24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endParaRPr lang="en-US" sz="8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r>
              <a:rPr lang="en-US" sz="2400" b="1" dirty="0" err="1" smtClean="0">
                <a:latin typeface="+mn-lt"/>
              </a:rPr>
              <a:t>Korban</a:t>
            </a:r>
            <a:r>
              <a:rPr lang="en-US" sz="2400" b="1" dirty="0" smtClean="0">
                <a:latin typeface="+mn-lt"/>
              </a:rPr>
              <a:t> </a:t>
            </a:r>
            <a:r>
              <a:rPr lang="id-ID" sz="2400" b="1" dirty="0" smtClean="0">
                <a:latin typeface="+mn-lt"/>
              </a:rPr>
              <a:t>perdarahan ditelapak </a:t>
            </a:r>
            <a:r>
              <a:rPr lang="id-ID" sz="2400" b="1" dirty="0" smtClean="0">
                <a:latin typeface="+mn-lt"/>
              </a:rPr>
              <a:t>kaki</a:t>
            </a:r>
            <a:endParaRPr lang="id-ID" sz="24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endParaRPr lang="en-US" sz="8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r>
              <a:rPr lang="en-US" sz="2400" b="1" dirty="0" err="1" smtClean="0">
                <a:latin typeface="+mn-lt"/>
              </a:rPr>
              <a:t>Korban</a:t>
            </a:r>
            <a:r>
              <a:rPr lang="en-US" sz="2400" b="1" dirty="0" smtClean="0">
                <a:latin typeface="+mn-lt"/>
              </a:rPr>
              <a:t> d</a:t>
            </a:r>
            <a:r>
              <a:rPr lang="id-ID" sz="2400" b="1" dirty="0" smtClean="0">
                <a:latin typeface="+mn-lt"/>
              </a:rPr>
              <a:t>iam dengan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pandangan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hampa</a:t>
            </a:r>
            <a:endParaRPr lang="en-US" sz="24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endParaRPr lang="en-US" sz="8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r>
              <a:rPr lang="en-US" sz="2400" b="1" dirty="0" err="1" smtClean="0">
                <a:latin typeface="+mn-lt"/>
              </a:rPr>
              <a:t>Korban</a:t>
            </a:r>
            <a:r>
              <a:rPr lang="id-ID" sz="2400" b="1" dirty="0">
                <a:latin typeface="+mn-lt"/>
              </a:rPr>
              <a:t> </a:t>
            </a:r>
            <a:r>
              <a:rPr lang="id-ID" sz="2400" b="1" dirty="0" smtClean="0">
                <a:latin typeface="+mn-lt"/>
              </a:rPr>
              <a:t>wanita hamil. </a:t>
            </a:r>
            <a:r>
              <a:rPr lang="id-ID" sz="2400" b="1" dirty="0" smtClean="0">
                <a:latin typeface="+mn-lt"/>
              </a:rPr>
              <a:t>Tidak ada </a:t>
            </a:r>
            <a:r>
              <a:rPr lang="id-ID" sz="2400" b="1" dirty="0" smtClean="0">
                <a:latin typeface="+mn-lt"/>
              </a:rPr>
              <a:t>cidera</a:t>
            </a:r>
          </a:p>
          <a:p>
            <a:pPr>
              <a:buFont typeface="Tahoma" pitchFamily="34" charset="0"/>
              <a:buAutoNum type="arabicPeriod"/>
              <a:defRPr/>
            </a:pPr>
            <a:endParaRPr lang="id-ID" sz="1100" b="1" dirty="0" smtClean="0">
              <a:latin typeface="+mn-lt"/>
            </a:endParaRPr>
          </a:p>
          <a:p>
            <a:pPr>
              <a:buFont typeface="Tahoma" pitchFamily="34" charset="0"/>
              <a:buAutoNum type="arabicPeriod"/>
              <a:defRPr/>
            </a:pPr>
            <a:r>
              <a:rPr lang="id-ID" sz="2400" b="1" dirty="0" smtClean="0">
                <a:latin typeface="+mn-lt"/>
              </a:rPr>
              <a:t>Korban  </a:t>
            </a:r>
            <a:r>
              <a:rPr lang="id-ID" sz="2400" b="1" dirty="0" smtClean="0">
                <a:latin typeface="+mn-lt"/>
              </a:rPr>
              <a:t>luka amputasi dilengan bawah.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42106" y="533400"/>
            <a:ext cx="8459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id-ID" sz="2400" b="1" dirty="0">
                <a:solidFill>
                  <a:srgbClr val="C00000"/>
                </a:solidFill>
              </a:rPr>
              <a:t>PISAHKAN KORBAN BERIKUT DENGAN KODE WARNA</a:t>
            </a:r>
          </a:p>
        </p:txBody>
      </p:sp>
    </p:spTree>
    <p:extLst>
      <p:ext uri="{BB962C8B-B14F-4D97-AF65-F5344CB8AC3E}">
        <p14:creationId xmlns:p14="http://schemas.microsoft.com/office/powerpoint/2010/main" val="3960465238"/>
      </p:ext>
    </p:extLst>
  </p:cSld>
  <p:clrMapOvr>
    <a:masterClrMapping/>
  </p:clrMapOvr>
</p:sld>
</file>

<file path=ppt/theme/theme1.xml><?xml version="1.0" encoding="utf-8"?>
<a:theme xmlns:a="http://schemas.openxmlformats.org/drawingml/2006/main" name="1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C05796F82B5242B640A9F37543585D" ma:contentTypeVersion="15" ma:contentTypeDescription="Create a new document." ma:contentTypeScope="" ma:versionID="088810d0b7fbe6b1469c8e487b256d3c">
  <xsd:schema xmlns:xsd="http://www.w3.org/2001/XMLSchema" xmlns:xs="http://www.w3.org/2001/XMLSchema" xmlns:p="http://schemas.microsoft.com/office/2006/metadata/properties" xmlns:ns2="3f70ff26-6fee-409b-a7aa-115bea492792" xmlns:ns3="61008840-23ae-4bf8-aed4-40128aa1f898" targetNamespace="http://schemas.microsoft.com/office/2006/metadata/properties" ma:root="true" ma:fieldsID="a3c28383f124f97d758a81438556e7c1" ns2:_="" ns3:_="">
    <xsd:import namespace="3f70ff26-6fee-409b-a7aa-115bea492792"/>
    <xsd:import namespace="61008840-23ae-4bf8-aed4-40128aa1f89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0ff26-6fee-409b-a7aa-115bea4927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ea85611b-bbec-4dc1-9fef-dd46200648b5}" ma:internalName="TaxCatchAll" ma:showField="CatchAllData" ma:web="3f70ff26-6fee-409b-a7aa-115bea492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08840-23ae-4bf8-aed4-40128aa1f8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d74a29d-bbd6-4927-bbfc-9fa919d0c7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008840-23ae-4bf8-aed4-40128aa1f898">
      <Terms xmlns="http://schemas.microsoft.com/office/infopath/2007/PartnerControls"/>
    </lcf76f155ced4ddcb4097134ff3c332f>
    <TaxCatchAll xmlns="3f70ff26-6fee-409b-a7aa-115bea492792" xsi:nil="true"/>
  </documentManagement>
</p:properties>
</file>

<file path=customXml/itemProps1.xml><?xml version="1.0" encoding="utf-8"?>
<ds:datastoreItem xmlns:ds="http://schemas.openxmlformats.org/officeDocument/2006/customXml" ds:itemID="{EDF59C3C-E175-45E3-8D29-FA6218FBC442}"/>
</file>

<file path=customXml/itemProps2.xml><?xml version="1.0" encoding="utf-8"?>
<ds:datastoreItem xmlns:ds="http://schemas.openxmlformats.org/officeDocument/2006/customXml" ds:itemID="{79CE6AD3-D33E-4143-97AB-88D6EC79906A}"/>
</file>

<file path=customXml/itemProps3.xml><?xml version="1.0" encoding="utf-8"?>
<ds:datastoreItem xmlns:ds="http://schemas.openxmlformats.org/officeDocument/2006/customXml" ds:itemID="{B58815B2-2DE9-49F6-AB43-FD419C1A5FC2}"/>
</file>

<file path=docProps/app.xml><?xml version="1.0" encoding="utf-8"?>
<Properties xmlns="http://schemas.openxmlformats.org/officeDocument/2006/extended-properties" xmlns:vt="http://schemas.openxmlformats.org/officeDocument/2006/docPropsVTypes">
  <Template>105</Template>
  <TotalTime>115</TotalTime>
  <Words>104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Tahoma</vt:lpstr>
      <vt:lpstr>105</vt:lpstr>
      <vt:lpstr>TRIASE</vt:lpstr>
      <vt:lpstr>Pengertian</vt:lpstr>
      <vt:lpstr>Tujuan</vt:lpstr>
      <vt:lpstr>Prinsip</vt:lpstr>
      <vt:lpstr>Kategori</vt:lpstr>
      <vt:lpstr>Contoh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user1</dc:creator>
  <cp:lastModifiedBy>IFADA</cp:lastModifiedBy>
  <cp:revision>3</cp:revision>
  <dcterms:created xsi:type="dcterms:W3CDTF">2012-03-01T04:01:51Z</dcterms:created>
  <dcterms:modified xsi:type="dcterms:W3CDTF">2018-09-11T12:59:44Z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0x010100C6C05796F82B5242B640A9F37543585D</vt:lpwstr>
  </property>
</Properties>
</file>